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y="5143500" cx="9144000"/>
  <p:notesSz cx="6858000" cy="9144000"/>
  <p:embeddedFontLst>
    <p:embeddedFont>
      <p:font typeface="PT Sans Narrow"/>
      <p:regular r:id="rId89"/>
      <p:bold r:id="rId90"/>
    </p:embeddedFont>
    <p:embeddedFont>
      <p:font typeface="Lato"/>
      <p:regular r:id="rId91"/>
      <p:bold r:id="rId92"/>
      <p:italic r:id="rId93"/>
      <p:boldItalic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D5948B-EC94-4C57-80F3-B604D54D71CB}">
  <a:tblStyle styleId="{F4D5948B-EC94-4C57-80F3-B604D54D71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penSans-regular.fntdata"/><Relationship Id="rId94" Type="http://schemas.openxmlformats.org/officeDocument/2006/relationships/font" Target="fonts/Lato-boldItalic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regular.fntdata"/><Relationship Id="rId90" Type="http://schemas.openxmlformats.org/officeDocument/2006/relationships/font" Target="fonts/PTSansNarrow-bold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font" Target="fonts/PTSansNarrow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7aadc89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7aadc89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7aadc89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7aadc89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77aadc89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77aadc89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77aadc8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77aadc8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77aadc89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77aadc89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77aadc89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77aadc89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77aadc89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77aadc89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77aadc89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77aadc89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77aadc89b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77aadc89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77aadc89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77aadc89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07259fb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07259fb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77aadc89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77aadc89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7aadc89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7aadc89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7aadc89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7aadc89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77aadc89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77aadc89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77aadc89b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77aadc89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77aadc89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77aadc89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77aadc89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77aadc89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cad923d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cad923d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77aadc89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77aadc89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cad923d3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cad923d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77aadc89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77aadc89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d6354cf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d6354cf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070b75a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070b75a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070b75a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070b75a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77aadc89b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77aadc89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77aadc89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77aadc89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77aadc89b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f77aadc89b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d6354cf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d6354cf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07259fb0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207259fb0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77aadc89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f77aadc89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77aadc89b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f77aadc89b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07259fb0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07259fb0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77aadc89b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77aadc89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d389390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d38939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77aadc89b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77aadc89b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f77aadc89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f77aadc89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77aadc89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77aadc89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f77aadc89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f77aadc89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77aadc89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f77aadc89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f77aadc89b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f77aadc89b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207259fb0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207259fb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fd05912f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fd05912f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7aadc89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7aadc89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fd05912f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fd05912f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fd389390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fd389390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fd05912fa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fd05912fa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f77aadc89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f77aadc89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fd05912f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fd05912f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cad923d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fcad923d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fd05912f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fd05912f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fd05912fa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fd05912fa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d6354cf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d6354cf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fd6354cfb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fd6354cfb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7aadc89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7aadc89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fd6354cf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fd6354cf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fd6354cfb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fd6354cfb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d6354cf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d6354cf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fd6354cfb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fd6354cfb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fd6354cfb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fd6354cfb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fd6354cfb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fd6354cfb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fd6354cfb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fd6354cfb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fd6354cfb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fd6354cfb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fd6354cfb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fd6354cfb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d6354cfb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d6354cfb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7aadc89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7aadc89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fd6354cf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fd6354cf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fd6354cfb6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fd6354cfb6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fd6354cfb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fd6354cfb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fd6354cfb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fd6354cfb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fd6354cfb6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fd6354cfb6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fd6354cfb6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fd6354cfb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fd6354cfb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fd6354cfb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fd6354cfb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fd6354cfb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d6354cfb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fd6354cfb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fd6354cfb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fd6354cfb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7aadc89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7aadc89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fd6354cfb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fd6354cfb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fd6354cfb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fd6354cfb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fa3fedb43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fa3fedb43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77aadc89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77aadc89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edium.com/@gallettilance/list/introducing-neural-networks-d74f0dc2540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yann.lecun.com/exdb/publis/pdf/lecun-98b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edium.com/mlearning-ai/tuning-neural-networks-part-i-normalize-your-data-6821a28b2cd8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medium.com/mlearning-ai/tuning-neural-networks-part-ii-considerations-for-initialization-4f82e525da69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png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2137250" y="2774164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Boston University CS 506 - Lance Galletti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266325"/>
            <a:ext cx="8520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Recall, the </a:t>
            </a:r>
            <a:r>
              <a:rPr b="1" lang="en"/>
              <a:t>OR</a:t>
            </a:r>
            <a:r>
              <a:rPr lang="en"/>
              <a:t> function is linearly separable:</a:t>
            </a:r>
            <a:endParaRPr b="1"/>
          </a:p>
        </p:txBody>
      </p:sp>
      <p:graphicFrame>
        <p:nvGraphicFramePr>
          <p:cNvPr id="172" name="Google Shape;172;p22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73" name="Google Shape;173;p22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4879350" y="2801725"/>
            <a:ext cx="1570200" cy="11730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311700" y="1266325"/>
            <a:ext cx="85206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XOR</a:t>
            </a:r>
            <a:r>
              <a:rPr lang="en"/>
              <a:t>(x</a:t>
            </a:r>
            <a:r>
              <a:rPr baseline="-25000" lang="en"/>
              <a:t>1</a:t>
            </a:r>
            <a:r>
              <a:rPr lang="en"/>
              <a:t>, x</a:t>
            </a:r>
            <a:r>
              <a:rPr baseline="-25000" lang="en"/>
              <a:t>2</a:t>
            </a:r>
            <a:r>
              <a:rPr lang="en"/>
              <a:t>) = </a:t>
            </a:r>
            <a:r>
              <a:rPr b="1" lang="en"/>
              <a:t>OR</a:t>
            </a:r>
            <a:r>
              <a:rPr lang="en"/>
              <a:t>( </a:t>
            </a:r>
            <a:r>
              <a:rPr b="1" lang="en"/>
              <a:t>AND</a:t>
            </a:r>
            <a:r>
              <a:rPr lang="en"/>
              <a:t>(x</a:t>
            </a:r>
            <a:r>
              <a:rPr baseline="-25000" lang="en"/>
              <a:t>1</a:t>
            </a:r>
            <a:r>
              <a:rPr lang="en"/>
              <a:t> = 0 , x</a:t>
            </a:r>
            <a:r>
              <a:rPr baseline="-25000" lang="en"/>
              <a:t>2</a:t>
            </a:r>
            <a:r>
              <a:rPr lang="en"/>
              <a:t> = 1), </a:t>
            </a:r>
            <a:r>
              <a:rPr b="1" lang="en"/>
              <a:t>AND</a:t>
            </a:r>
            <a:r>
              <a:rPr lang="en"/>
              <a:t>(x</a:t>
            </a:r>
            <a:r>
              <a:rPr baseline="-25000" lang="en"/>
              <a:t>1</a:t>
            </a:r>
            <a:r>
              <a:rPr lang="en"/>
              <a:t> = 1 , x</a:t>
            </a:r>
            <a:r>
              <a:rPr baseline="-25000" lang="en"/>
              <a:t>2</a:t>
            </a:r>
            <a:r>
              <a:rPr lang="en"/>
              <a:t> = 0))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= (x</a:t>
            </a:r>
            <a:r>
              <a:rPr baseline="-25000" lang="en"/>
              <a:t>1</a:t>
            </a:r>
            <a:r>
              <a:rPr lang="en"/>
              <a:t> = 0 ⋀ x</a:t>
            </a:r>
            <a:r>
              <a:rPr baseline="-25000" lang="en"/>
              <a:t>2</a:t>
            </a:r>
            <a:r>
              <a:rPr lang="en"/>
              <a:t> = 1) ⋁ (x</a:t>
            </a:r>
            <a:r>
              <a:rPr baseline="-25000" lang="en"/>
              <a:t>1</a:t>
            </a:r>
            <a:r>
              <a:rPr lang="en"/>
              <a:t> = 1 ⋀ x</a:t>
            </a:r>
            <a:r>
              <a:rPr baseline="-25000" lang="en"/>
              <a:t>2</a:t>
            </a:r>
            <a:r>
              <a:rPr lang="en"/>
              <a:t> = 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   = h</a:t>
            </a:r>
            <a:r>
              <a:rPr baseline="-25000" lang="en"/>
              <a:t>1</a:t>
            </a:r>
            <a:r>
              <a:rPr lang="en"/>
              <a:t> ⋁  h</a:t>
            </a:r>
            <a:r>
              <a:rPr baseline="-25000" lang="en"/>
              <a:t>2</a:t>
            </a:r>
            <a:endParaRPr/>
          </a:p>
        </p:txBody>
      </p:sp>
      <p:graphicFrame>
        <p:nvGraphicFramePr>
          <p:cNvPr id="186" name="Google Shape;186;p23"/>
          <p:cNvGraphicFramePr/>
          <p:nvPr/>
        </p:nvGraphicFramePr>
        <p:xfrm>
          <a:off x="35065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26175"/>
                <a:gridCol w="426175"/>
                <a:gridCol w="426175"/>
                <a:gridCol w="426175"/>
                <a:gridCol w="426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h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2585825" y="1794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93" name="Google Shape;193;p24"/>
          <p:cNvSpPr/>
          <p:nvPr/>
        </p:nvSpPr>
        <p:spPr>
          <a:xfrm>
            <a:off x="2585825" y="2873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194" name="Google Shape;194;p24"/>
          <p:cNvSpPr/>
          <p:nvPr/>
        </p:nvSpPr>
        <p:spPr>
          <a:xfrm>
            <a:off x="4383125" y="2051225"/>
            <a:ext cx="1248300" cy="1182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h</a:t>
            </a:r>
            <a:r>
              <a:rPr baseline="-25000" lang="en"/>
              <a:t>i</a:t>
            </a:r>
            <a:endParaRPr baseline="-25000"/>
          </a:p>
        </p:txBody>
      </p:sp>
      <p:cxnSp>
        <p:nvCxnSpPr>
          <p:cNvPr id="195" name="Google Shape;195;p24"/>
          <p:cNvCxnSpPr>
            <a:stCxn id="192" idx="6"/>
            <a:endCxn id="194" idx="2"/>
          </p:cNvCxnSpPr>
          <p:nvPr/>
        </p:nvCxnSpPr>
        <p:spPr>
          <a:xfrm>
            <a:off x="3134825" y="2051225"/>
            <a:ext cx="1248300" cy="59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4"/>
          <p:cNvCxnSpPr>
            <a:stCxn id="193" idx="6"/>
            <a:endCxn id="194" idx="2"/>
          </p:cNvCxnSpPr>
          <p:nvPr/>
        </p:nvCxnSpPr>
        <p:spPr>
          <a:xfrm flipH="1" rot="10800000">
            <a:off x="3134825" y="2642525"/>
            <a:ext cx="1248300" cy="48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4"/>
          <p:cNvSpPr txBox="1"/>
          <p:nvPr/>
        </p:nvSpPr>
        <p:spPr>
          <a:xfrm>
            <a:off x="6206650" y="2411525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24"/>
          <p:cNvCxnSpPr>
            <a:stCxn id="194" idx="6"/>
            <a:endCxn id="197" idx="1"/>
          </p:cNvCxnSpPr>
          <p:nvPr/>
        </p:nvCxnSpPr>
        <p:spPr>
          <a:xfrm>
            <a:off x="5631425" y="264237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4"/>
          <p:cNvSpPr txBox="1"/>
          <p:nvPr/>
        </p:nvSpPr>
        <p:spPr>
          <a:xfrm>
            <a:off x="7330875" y="2411525"/>
            <a:ext cx="1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proba(y)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24"/>
          <p:cNvCxnSpPr>
            <a:stCxn id="197" idx="3"/>
            <a:endCxn id="199" idx="1"/>
          </p:cNvCxnSpPr>
          <p:nvPr/>
        </p:nvCxnSpPr>
        <p:spPr>
          <a:xfrm>
            <a:off x="6649150" y="2642375"/>
            <a:ext cx="68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4"/>
          <p:cNvSpPr txBox="1"/>
          <p:nvPr/>
        </p:nvSpPr>
        <p:spPr>
          <a:xfrm>
            <a:off x="3806375" y="3852325"/>
            <a:ext cx="8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50" y="3718980"/>
            <a:ext cx="2118776" cy="66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4"/>
          <p:cNvCxnSpPr/>
          <p:nvPr/>
        </p:nvCxnSpPr>
        <p:spPr>
          <a:xfrm>
            <a:off x="1746600" y="264237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4" name="Google Shape;204;p24"/>
          <p:cNvGraphicFramePr/>
          <p:nvPr/>
        </p:nvGraphicFramePr>
        <p:xfrm>
          <a:off x="381650" y="16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26975"/>
                <a:gridCol w="426975"/>
                <a:gridCol w="4269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h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311700" y="1266325"/>
            <a:ext cx="85206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But,</a:t>
            </a:r>
            <a:r>
              <a:rPr lang="en"/>
              <a:t> the </a:t>
            </a:r>
            <a:r>
              <a:rPr b="1" lang="en"/>
              <a:t>AND</a:t>
            </a:r>
            <a:r>
              <a:rPr lang="en"/>
              <a:t> function is also linearly separable:</a:t>
            </a:r>
            <a:endParaRPr b="1"/>
          </a:p>
        </p:txBody>
      </p:sp>
      <p:graphicFrame>
        <p:nvGraphicFramePr>
          <p:cNvPr id="211" name="Google Shape;211;p25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12" name="Google Shape;212;p25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5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5"/>
          <p:cNvCxnSpPr/>
          <p:nvPr/>
        </p:nvCxnSpPr>
        <p:spPr>
          <a:xfrm>
            <a:off x="5361575" y="2147200"/>
            <a:ext cx="1570200" cy="11730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11700" y="1266325"/>
            <a:ext cx="85206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Since we can learn h</a:t>
            </a:r>
            <a:r>
              <a:rPr baseline="-25000" lang="en"/>
              <a:t>1</a:t>
            </a:r>
            <a:r>
              <a:rPr lang="en"/>
              <a:t> and h</a:t>
            </a:r>
            <a:r>
              <a:rPr baseline="-25000" lang="en"/>
              <a:t>2 </a:t>
            </a:r>
            <a:r>
              <a:rPr lang="en"/>
              <a:t>automatically </a:t>
            </a:r>
            <a:r>
              <a:rPr lang="en"/>
              <a:t>through logistic regression</a:t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2597875" y="21375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26" name="Google Shape;226;p26"/>
          <p:cNvSpPr/>
          <p:nvPr/>
        </p:nvSpPr>
        <p:spPr>
          <a:xfrm>
            <a:off x="2597875" y="32163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27" name="Google Shape;227;p26"/>
          <p:cNvSpPr/>
          <p:nvPr/>
        </p:nvSpPr>
        <p:spPr>
          <a:xfrm>
            <a:off x="4395175" y="2394300"/>
            <a:ext cx="1248300" cy="1182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x</a:t>
            </a:r>
            <a:r>
              <a:rPr baseline="-25000" lang="en"/>
              <a:t>i</a:t>
            </a:r>
            <a:endParaRPr baseline="-25000"/>
          </a:p>
        </p:txBody>
      </p:sp>
      <p:cxnSp>
        <p:nvCxnSpPr>
          <p:cNvPr id="228" name="Google Shape;228;p26"/>
          <p:cNvCxnSpPr>
            <a:stCxn id="225" idx="6"/>
            <a:endCxn id="227" idx="2"/>
          </p:cNvCxnSpPr>
          <p:nvPr/>
        </p:nvCxnSpPr>
        <p:spPr>
          <a:xfrm>
            <a:off x="3146875" y="2394300"/>
            <a:ext cx="1248300" cy="59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6"/>
          <p:cNvCxnSpPr>
            <a:stCxn id="226" idx="6"/>
            <a:endCxn id="227" idx="2"/>
          </p:cNvCxnSpPr>
          <p:nvPr/>
        </p:nvCxnSpPr>
        <p:spPr>
          <a:xfrm flipH="1" rot="10800000">
            <a:off x="3146875" y="2985600"/>
            <a:ext cx="1248300" cy="48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6"/>
          <p:cNvSpPr txBox="1"/>
          <p:nvPr/>
        </p:nvSpPr>
        <p:spPr>
          <a:xfrm>
            <a:off x="6218700" y="2754600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1" name="Google Shape;231;p26"/>
          <p:cNvCxnSpPr>
            <a:stCxn id="227" idx="6"/>
            <a:endCxn id="230" idx="1"/>
          </p:cNvCxnSpPr>
          <p:nvPr/>
        </p:nvCxnSpPr>
        <p:spPr>
          <a:xfrm>
            <a:off x="5643475" y="298545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6"/>
          <p:cNvSpPr txBox="1"/>
          <p:nvPr/>
        </p:nvSpPr>
        <p:spPr>
          <a:xfrm>
            <a:off x="7342925" y="2754600"/>
            <a:ext cx="12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proba(</a:t>
            </a: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aseline="-25000"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3" name="Google Shape;233;p26"/>
          <p:cNvCxnSpPr>
            <a:stCxn id="230" idx="3"/>
            <a:endCxn id="232" idx="1"/>
          </p:cNvCxnSpPr>
          <p:nvPr/>
        </p:nvCxnSpPr>
        <p:spPr>
          <a:xfrm>
            <a:off x="6661200" y="2985450"/>
            <a:ext cx="68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6"/>
          <p:cNvCxnSpPr/>
          <p:nvPr/>
        </p:nvCxnSpPr>
        <p:spPr>
          <a:xfrm>
            <a:off x="1758650" y="298545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5" name="Google Shape;235;p26"/>
          <p:cNvGraphicFramePr/>
          <p:nvPr/>
        </p:nvGraphicFramePr>
        <p:xfrm>
          <a:off x="393700" y="19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26975"/>
                <a:gridCol w="426975"/>
                <a:gridCol w="4269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311700" y="1266325"/>
            <a:ext cx="85206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Since we can learn h</a:t>
            </a:r>
            <a:r>
              <a:rPr baseline="-25000" lang="en"/>
              <a:t>1</a:t>
            </a:r>
            <a:r>
              <a:rPr lang="en"/>
              <a:t> and h</a:t>
            </a:r>
            <a:r>
              <a:rPr baseline="-25000" lang="en"/>
              <a:t>2 </a:t>
            </a:r>
            <a:r>
              <a:rPr lang="en"/>
              <a:t>automatically through logistic regression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2597875" y="21375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43" name="Google Shape;243;p27"/>
          <p:cNvSpPr/>
          <p:nvPr/>
        </p:nvSpPr>
        <p:spPr>
          <a:xfrm>
            <a:off x="2597875" y="32163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44" name="Google Shape;244;p27"/>
          <p:cNvSpPr/>
          <p:nvPr/>
        </p:nvSpPr>
        <p:spPr>
          <a:xfrm>
            <a:off x="4395175" y="2394300"/>
            <a:ext cx="1248300" cy="1182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x</a:t>
            </a:r>
            <a:r>
              <a:rPr baseline="-25000" lang="en"/>
              <a:t>i</a:t>
            </a:r>
            <a:endParaRPr baseline="-25000"/>
          </a:p>
        </p:txBody>
      </p:sp>
      <p:cxnSp>
        <p:nvCxnSpPr>
          <p:cNvPr id="245" name="Google Shape;245;p27"/>
          <p:cNvCxnSpPr>
            <a:stCxn id="242" idx="6"/>
            <a:endCxn id="244" idx="2"/>
          </p:cNvCxnSpPr>
          <p:nvPr/>
        </p:nvCxnSpPr>
        <p:spPr>
          <a:xfrm>
            <a:off x="3146875" y="2394300"/>
            <a:ext cx="1248300" cy="59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>
            <a:stCxn id="243" idx="6"/>
            <a:endCxn id="244" idx="2"/>
          </p:cNvCxnSpPr>
          <p:nvPr/>
        </p:nvCxnSpPr>
        <p:spPr>
          <a:xfrm flipH="1" rot="10800000">
            <a:off x="3146875" y="2985600"/>
            <a:ext cx="1248300" cy="48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7"/>
          <p:cNvSpPr txBox="1"/>
          <p:nvPr/>
        </p:nvSpPr>
        <p:spPr>
          <a:xfrm>
            <a:off x="6218700" y="2754600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27"/>
          <p:cNvCxnSpPr>
            <a:stCxn id="244" idx="6"/>
            <a:endCxn id="247" idx="1"/>
          </p:cNvCxnSpPr>
          <p:nvPr/>
        </p:nvCxnSpPr>
        <p:spPr>
          <a:xfrm>
            <a:off x="5643475" y="298545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7"/>
          <p:cNvSpPr txBox="1"/>
          <p:nvPr/>
        </p:nvSpPr>
        <p:spPr>
          <a:xfrm>
            <a:off x="7342925" y="2754600"/>
            <a:ext cx="12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proba(h</a:t>
            </a:r>
            <a:r>
              <a:rPr baseline="-25000"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27"/>
          <p:cNvCxnSpPr>
            <a:stCxn id="247" idx="3"/>
            <a:endCxn id="249" idx="1"/>
          </p:cNvCxnSpPr>
          <p:nvPr/>
        </p:nvCxnSpPr>
        <p:spPr>
          <a:xfrm>
            <a:off x="6661200" y="2985450"/>
            <a:ext cx="68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/>
          <p:nvPr/>
        </p:nvCxnSpPr>
        <p:spPr>
          <a:xfrm>
            <a:off x="1758650" y="298545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52" name="Google Shape;252;p27"/>
          <p:cNvGraphicFramePr/>
          <p:nvPr/>
        </p:nvGraphicFramePr>
        <p:xfrm>
          <a:off x="393700" y="19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26975"/>
                <a:gridCol w="426975"/>
                <a:gridCol w="4269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311700" y="12663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Putting it all together:</a:t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319460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60" name="Google Shape;260;p28"/>
          <p:cNvSpPr/>
          <p:nvPr/>
        </p:nvSpPr>
        <p:spPr>
          <a:xfrm>
            <a:off x="319460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61" name="Google Shape;261;p28"/>
          <p:cNvSpPr/>
          <p:nvPr/>
        </p:nvSpPr>
        <p:spPr>
          <a:xfrm>
            <a:off x="442985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62" name="Google Shape;262;p28"/>
          <p:cNvSpPr/>
          <p:nvPr/>
        </p:nvSpPr>
        <p:spPr>
          <a:xfrm>
            <a:off x="442985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63" name="Google Shape;263;p28"/>
          <p:cNvSpPr/>
          <p:nvPr/>
        </p:nvSpPr>
        <p:spPr>
          <a:xfrm>
            <a:off x="5400400" y="2652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264" name="Google Shape;264;p28"/>
          <p:cNvCxnSpPr>
            <a:stCxn id="259" idx="6"/>
            <a:endCxn id="261" idx="2"/>
          </p:cNvCxnSpPr>
          <p:nvPr/>
        </p:nvCxnSpPr>
        <p:spPr>
          <a:xfrm>
            <a:off x="3743600" y="23702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8"/>
          <p:cNvCxnSpPr>
            <a:stCxn id="260" idx="7"/>
            <a:endCxn id="261" idx="3"/>
          </p:cNvCxnSpPr>
          <p:nvPr/>
        </p:nvCxnSpPr>
        <p:spPr>
          <a:xfrm flipH="1" rot="10800000">
            <a:off x="3663201" y="255194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8"/>
          <p:cNvCxnSpPr>
            <a:stCxn id="259" idx="5"/>
            <a:endCxn id="262" idx="1"/>
          </p:cNvCxnSpPr>
          <p:nvPr/>
        </p:nvCxnSpPr>
        <p:spPr>
          <a:xfrm>
            <a:off x="3663201" y="255181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8"/>
          <p:cNvCxnSpPr>
            <a:stCxn id="260" idx="6"/>
            <a:endCxn id="262" idx="2"/>
          </p:cNvCxnSpPr>
          <p:nvPr/>
        </p:nvCxnSpPr>
        <p:spPr>
          <a:xfrm>
            <a:off x="3743600" y="34490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8"/>
          <p:cNvCxnSpPr>
            <a:stCxn id="261" idx="6"/>
            <a:endCxn id="263" idx="1"/>
          </p:cNvCxnSpPr>
          <p:nvPr/>
        </p:nvCxnSpPr>
        <p:spPr>
          <a:xfrm>
            <a:off x="4978850" y="237022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8"/>
          <p:cNvCxnSpPr>
            <a:stCxn id="262" idx="6"/>
            <a:endCxn id="263" idx="3"/>
          </p:cNvCxnSpPr>
          <p:nvPr/>
        </p:nvCxnSpPr>
        <p:spPr>
          <a:xfrm flipH="1" rot="10800000">
            <a:off x="4978850" y="309142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311700" y="12663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Putting it all together:</a:t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319460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77" name="Google Shape;277;p29"/>
          <p:cNvSpPr/>
          <p:nvPr/>
        </p:nvSpPr>
        <p:spPr>
          <a:xfrm>
            <a:off x="319460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78" name="Google Shape;278;p29"/>
          <p:cNvSpPr/>
          <p:nvPr/>
        </p:nvSpPr>
        <p:spPr>
          <a:xfrm>
            <a:off x="442985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279" name="Google Shape;279;p29"/>
          <p:cNvSpPr/>
          <p:nvPr/>
        </p:nvSpPr>
        <p:spPr>
          <a:xfrm>
            <a:off x="442985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280" name="Google Shape;280;p29"/>
          <p:cNvSpPr/>
          <p:nvPr/>
        </p:nvSpPr>
        <p:spPr>
          <a:xfrm>
            <a:off x="5400400" y="2652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281" name="Google Shape;281;p29"/>
          <p:cNvCxnSpPr>
            <a:stCxn id="276" idx="6"/>
            <a:endCxn id="278" idx="2"/>
          </p:cNvCxnSpPr>
          <p:nvPr/>
        </p:nvCxnSpPr>
        <p:spPr>
          <a:xfrm>
            <a:off x="3743600" y="23702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9"/>
          <p:cNvCxnSpPr>
            <a:stCxn id="277" idx="7"/>
            <a:endCxn id="278" idx="3"/>
          </p:cNvCxnSpPr>
          <p:nvPr/>
        </p:nvCxnSpPr>
        <p:spPr>
          <a:xfrm flipH="1" rot="10800000">
            <a:off x="3663201" y="255194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9"/>
          <p:cNvCxnSpPr>
            <a:stCxn id="276" idx="5"/>
            <a:endCxn id="279" idx="1"/>
          </p:cNvCxnSpPr>
          <p:nvPr/>
        </p:nvCxnSpPr>
        <p:spPr>
          <a:xfrm>
            <a:off x="3663201" y="255181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9"/>
          <p:cNvCxnSpPr>
            <a:stCxn id="277" idx="6"/>
            <a:endCxn id="279" idx="2"/>
          </p:cNvCxnSpPr>
          <p:nvPr/>
        </p:nvCxnSpPr>
        <p:spPr>
          <a:xfrm>
            <a:off x="3743600" y="34490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9"/>
          <p:cNvCxnSpPr>
            <a:stCxn id="278" idx="6"/>
            <a:endCxn id="280" idx="1"/>
          </p:cNvCxnSpPr>
          <p:nvPr/>
        </p:nvCxnSpPr>
        <p:spPr>
          <a:xfrm>
            <a:off x="4978850" y="237022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9"/>
          <p:cNvCxnSpPr>
            <a:stCxn id="279" idx="6"/>
            <a:endCxn id="280" idx="3"/>
          </p:cNvCxnSpPr>
          <p:nvPr/>
        </p:nvCxnSpPr>
        <p:spPr>
          <a:xfrm flipH="1" rot="10800000">
            <a:off x="4978850" y="309142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9"/>
          <p:cNvSpPr txBox="1"/>
          <p:nvPr/>
        </p:nvSpPr>
        <p:spPr>
          <a:xfrm>
            <a:off x="3835775" y="20634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3835775" y="34172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 rot="-2360978">
            <a:off x="3563066" y="272439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 rot="2375440">
            <a:off x="3794038" y="246564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 rot="2240961">
            <a:off x="5062403" y="220085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 rot="-1881781">
            <a:off x="5062329" y="319737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311700" y="12663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Putting it all together:</a:t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319460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00" name="Google Shape;300;p30"/>
          <p:cNvSpPr/>
          <p:nvPr/>
        </p:nvSpPr>
        <p:spPr>
          <a:xfrm>
            <a:off x="319460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01" name="Google Shape;301;p30"/>
          <p:cNvSpPr/>
          <p:nvPr/>
        </p:nvSpPr>
        <p:spPr>
          <a:xfrm>
            <a:off x="442985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02" name="Google Shape;302;p30"/>
          <p:cNvSpPr/>
          <p:nvPr/>
        </p:nvSpPr>
        <p:spPr>
          <a:xfrm>
            <a:off x="442985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03" name="Google Shape;303;p30"/>
          <p:cNvSpPr/>
          <p:nvPr/>
        </p:nvSpPr>
        <p:spPr>
          <a:xfrm>
            <a:off x="5400400" y="2652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304" name="Google Shape;304;p30"/>
          <p:cNvCxnSpPr>
            <a:stCxn id="299" idx="6"/>
            <a:endCxn id="301" idx="2"/>
          </p:cNvCxnSpPr>
          <p:nvPr/>
        </p:nvCxnSpPr>
        <p:spPr>
          <a:xfrm>
            <a:off x="3743600" y="23702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/>
          <p:cNvCxnSpPr>
            <a:stCxn id="300" idx="7"/>
            <a:endCxn id="301" idx="3"/>
          </p:cNvCxnSpPr>
          <p:nvPr/>
        </p:nvCxnSpPr>
        <p:spPr>
          <a:xfrm flipH="1" rot="10800000">
            <a:off x="3663201" y="255194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0"/>
          <p:cNvCxnSpPr>
            <a:stCxn id="299" idx="5"/>
            <a:endCxn id="302" idx="1"/>
          </p:cNvCxnSpPr>
          <p:nvPr/>
        </p:nvCxnSpPr>
        <p:spPr>
          <a:xfrm>
            <a:off x="3663201" y="255181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0"/>
          <p:cNvCxnSpPr>
            <a:stCxn id="300" idx="6"/>
            <a:endCxn id="302" idx="2"/>
          </p:cNvCxnSpPr>
          <p:nvPr/>
        </p:nvCxnSpPr>
        <p:spPr>
          <a:xfrm>
            <a:off x="3743600" y="34490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0"/>
          <p:cNvCxnSpPr>
            <a:stCxn id="301" idx="6"/>
            <a:endCxn id="303" idx="1"/>
          </p:cNvCxnSpPr>
          <p:nvPr/>
        </p:nvCxnSpPr>
        <p:spPr>
          <a:xfrm>
            <a:off x="4978850" y="237022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0"/>
          <p:cNvCxnSpPr>
            <a:stCxn id="302" idx="6"/>
            <a:endCxn id="303" idx="3"/>
          </p:cNvCxnSpPr>
          <p:nvPr/>
        </p:nvCxnSpPr>
        <p:spPr>
          <a:xfrm flipH="1" rot="10800000">
            <a:off x="4978850" y="309142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0"/>
          <p:cNvSpPr txBox="1"/>
          <p:nvPr/>
        </p:nvSpPr>
        <p:spPr>
          <a:xfrm>
            <a:off x="3835775" y="20634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3835775" y="34172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 rot="-2360978">
            <a:off x="3563066" y="272439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 rot="2375440">
            <a:off x="3794038" y="246564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 rot="2240961">
            <a:off x="5062403" y="220085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 rot="-1881781">
            <a:off x="5062329" y="319737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2941725" y="1810750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2897600" y="4247800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 layer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311700" y="12663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Putting it all together:</a:t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319460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25" name="Google Shape;325;p31"/>
          <p:cNvSpPr/>
          <p:nvPr/>
        </p:nvSpPr>
        <p:spPr>
          <a:xfrm>
            <a:off x="319460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26" name="Google Shape;326;p31"/>
          <p:cNvSpPr/>
          <p:nvPr/>
        </p:nvSpPr>
        <p:spPr>
          <a:xfrm>
            <a:off x="442985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27" name="Google Shape;327;p31"/>
          <p:cNvSpPr/>
          <p:nvPr/>
        </p:nvSpPr>
        <p:spPr>
          <a:xfrm>
            <a:off x="442985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28" name="Google Shape;328;p31"/>
          <p:cNvSpPr/>
          <p:nvPr/>
        </p:nvSpPr>
        <p:spPr>
          <a:xfrm>
            <a:off x="5400400" y="2652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329" name="Google Shape;329;p31"/>
          <p:cNvCxnSpPr>
            <a:stCxn id="324" idx="6"/>
            <a:endCxn id="326" idx="2"/>
          </p:cNvCxnSpPr>
          <p:nvPr/>
        </p:nvCxnSpPr>
        <p:spPr>
          <a:xfrm>
            <a:off x="3743600" y="23702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1"/>
          <p:cNvCxnSpPr>
            <a:stCxn id="325" idx="7"/>
            <a:endCxn id="326" idx="3"/>
          </p:cNvCxnSpPr>
          <p:nvPr/>
        </p:nvCxnSpPr>
        <p:spPr>
          <a:xfrm flipH="1" rot="10800000">
            <a:off x="3663201" y="255194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1"/>
          <p:cNvCxnSpPr>
            <a:stCxn id="324" idx="5"/>
            <a:endCxn id="327" idx="1"/>
          </p:cNvCxnSpPr>
          <p:nvPr/>
        </p:nvCxnSpPr>
        <p:spPr>
          <a:xfrm>
            <a:off x="3663201" y="255181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1"/>
          <p:cNvCxnSpPr>
            <a:stCxn id="325" idx="6"/>
            <a:endCxn id="327" idx="2"/>
          </p:cNvCxnSpPr>
          <p:nvPr/>
        </p:nvCxnSpPr>
        <p:spPr>
          <a:xfrm>
            <a:off x="3743600" y="34490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1"/>
          <p:cNvCxnSpPr>
            <a:stCxn id="326" idx="6"/>
            <a:endCxn id="328" idx="1"/>
          </p:cNvCxnSpPr>
          <p:nvPr/>
        </p:nvCxnSpPr>
        <p:spPr>
          <a:xfrm>
            <a:off x="4978850" y="237022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1"/>
          <p:cNvCxnSpPr>
            <a:stCxn id="327" idx="6"/>
            <a:endCxn id="328" idx="3"/>
          </p:cNvCxnSpPr>
          <p:nvPr/>
        </p:nvCxnSpPr>
        <p:spPr>
          <a:xfrm flipH="1" rot="10800000">
            <a:off x="4978850" y="309142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1"/>
          <p:cNvSpPr txBox="1"/>
          <p:nvPr/>
        </p:nvSpPr>
        <p:spPr>
          <a:xfrm>
            <a:off x="3835775" y="20634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3835775" y="34172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 rot="-2360978">
            <a:off x="3563066" y="272439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 rot="2375440">
            <a:off x="3794038" y="246564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 rot="2240961">
            <a:off x="5062403" y="220085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 rot="-1881781">
            <a:off x="5062329" y="319737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4168925" y="1801900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 txBox="1"/>
          <p:nvPr/>
        </p:nvSpPr>
        <p:spPr>
          <a:xfrm>
            <a:off x="4036625" y="4247800"/>
            <a:ext cx="1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layer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Neural Networks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https://medium.com/@gallettilance/list/introducing-neural-networks-d74f0dc25400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311700" y="12663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Putting it all together:</a:t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319460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50" name="Google Shape;350;p32"/>
          <p:cNvSpPr/>
          <p:nvPr/>
        </p:nvSpPr>
        <p:spPr>
          <a:xfrm>
            <a:off x="319460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51" name="Google Shape;351;p32"/>
          <p:cNvSpPr/>
          <p:nvPr/>
        </p:nvSpPr>
        <p:spPr>
          <a:xfrm>
            <a:off x="4429850" y="2113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52" name="Google Shape;352;p32"/>
          <p:cNvSpPr/>
          <p:nvPr/>
        </p:nvSpPr>
        <p:spPr>
          <a:xfrm>
            <a:off x="4429850" y="31922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53" name="Google Shape;353;p32"/>
          <p:cNvSpPr/>
          <p:nvPr/>
        </p:nvSpPr>
        <p:spPr>
          <a:xfrm>
            <a:off x="5400400" y="2652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354" name="Google Shape;354;p32"/>
          <p:cNvCxnSpPr>
            <a:stCxn id="349" idx="6"/>
            <a:endCxn id="351" idx="2"/>
          </p:cNvCxnSpPr>
          <p:nvPr/>
        </p:nvCxnSpPr>
        <p:spPr>
          <a:xfrm>
            <a:off x="3743600" y="23702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2"/>
          <p:cNvCxnSpPr>
            <a:stCxn id="350" idx="7"/>
            <a:endCxn id="351" idx="3"/>
          </p:cNvCxnSpPr>
          <p:nvPr/>
        </p:nvCxnSpPr>
        <p:spPr>
          <a:xfrm flipH="1" rot="10800000">
            <a:off x="3663201" y="255194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2"/>
          <p:cNvCxnSpPr>
            <a:stCxn id="349" idx="5"/>
            <a:endCxn id="352" idx="1"/>
          </p:cNvCxnSpPr>
          <p:nvPr/>
        </p:nvCxnSpPr>
        <p:spPr>
          <a:xfrm>
            <a:off x="3663201" y="255181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2"/>
          <p:cNvCxnSpPr>
            <a:stCxn id="350" idx="6"/>
            <a:endCxn id="352" idx="2"/>
          </p:cNvCxnSpPr>
          <p:nvPr/>
        </p:nvCxnSpPr>
        <p:spPr>
          <a:xfrm>
            <a:off x="3743600" y="344902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2"/>
          <p:cNvCxnSpPr>
            <a:stCxn id="351" idx="6"/>
            <a:endCxn id="353" idx="1"/>
          </p:cNvCxnSpPr>
          <p:nvPr/>
        </p:nvCxnSpPr>
        <p:spPr>
          <a:xfrm>
            <a:off x="4978850" y="237022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2"/>
          <p:cNvCxnSpPr>
            <a:stCxn id="352" idx="6"/>
            <a:endCxn id="353" idx="3"/>
          </p:cNvCxnSpPr>
          <p:nvPr/>
        </p:nvCxnSpPr>
        <p:spPr>
          <a:xfrm flipH="1" rot="10800000">
            <a:off x="4978850" y="309142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2"/>
          <p:cNvSpPr txBox="1"/>
          <p:nvPr/>
        </p:nvSpPr>
        <p:spPr>
          <a:xfrm>
            <a:off x="3835775" y="20634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3835775" y="34172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 rot="-2360978">
            <a:off x="3563066" y="272439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 rot="2375440">
            <a:off x="3794038" y="246564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 rot="2240961">
            <a:off x="5062403" y="220085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 rot="-1881781">
            <a:off x="5062329" y="319737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175550" y="1801900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5015200" y="4181625"/>
            <a:ext cx="13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layer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73" name="Google Shape;37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define: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input flows through the network to get the output (forward propagation)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the weights and biases gets updated (Backpropagation)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19460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80" name="Google Shape;380;p34"/>
          <p:cNvSpPr/>
          <p:nvPr/>
        </p:nvSpPr>
        <p:spPr>
          <a:xfrm>
            <a:off x="319460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81" name="Google Shape;381;p34"/>
          <p:cNvSpPr/>
          <p:nvPr/>
        </p:nvSpPr>
        <p:spPr>
          <a:xfrm>
            <a:off x="442985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382" name="Google Shape;382;p34"/>
          <p:cNvSpPr/>
          <p:nvPr/>
        </p:nvSpPr>
        <p:spPr>
          <a:xfrm>
            <a:off x="442985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383" name="Google Shape;383;p34"/>
          <p:cNvSpPr/>
          <p:nvPr/>
        </p:nvSpPr>
        <p:spPr>
          <a:xfrm>
            <a:off x="5400400" y="20513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384" name="Google Shape;384;p34"/>
          <p:cNvCxnSpPr>
            <a:stCxn id="379" idx="6"/>
            <a:endCxn id="381" idx="2"/>
          </p:cNvCxnSpPr>
          <p:nvPr/>
        </p:nvCxnSpPr>
        <p:spPr>
          <a:xfrm>
            <a:off x="3743600" y="17686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4"/>
          <p:cNvCxnSpPr>
            <a:stCxn id="380" idx="7"/>
            <a:endCxn id="381" idx="3"/>
          </p:cNvCxnSpPr>
          <p:nvPr/>
        </p:nvCxnSpPr>
        <p:spPr>
          <a:xfrm flipH="1" rot="10800000">
            <a:off x="3663201" y="195036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4"/>
          <p:cNvCxnSpPr>
            <a:stCxn id="379" idx="5"/>
            <a:endCxn id="382" idx="1"/>
          </p:cNvCxnSpPr>
          <p:nvPr/>
        </p:nvCxnSpPr>
        <p:spPr>
          <a:xfrm>
            <a:off x="3663201" y="195023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4"/>
          <p:cNvCxnSpPr>
            <a:stCxn id="380" idx="6"/>
            <a:endCxn id="382" idx="2"/>
          </p:cNvCxnSpPr>
          <p:nvPr/>
        </p:nvCxnSpPr>
        <p:spPr>
          <a:xfrm>
            <a:off x="3743600" y="28474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4"/>
          <p:cNvCxnSpPr>
            <a:stCxn id="381" idx="6"/>
            <a:endCxn id="383" idx="1"/>
          </p:cNvCxnSpPr>
          <p:nvPr/>
        </p:nvCxnSpPr>
        <p:spPr>
          <a:xfrm>
            <a:off x="4978850" y="176865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4"/>
          <p:cNvCxnSpPr>
            <a:stCxn id="382" idx="6"/>
            <a:endCxn id="383" idx="3"/>
          </p:cNvCxnSpPr>
          <p:nvPr/>
        </p:nvCxnSpPr>
        <p:spPr>
          <a:xfrm flipH="1" rot="10800000">
            <a:off x="4978850" y="248985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4"/>
          <p:cNvSpPr txBox="1"/>
          <p:nvPr/>
        </p:nvSpPr>
        <p:spPr>
          <a:xfrm>
            <a:off x="3835775" y="14618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3835775" y="28157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 rot="-2360978">
            <a:off x="3563066" y="212282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 rot="2375440">
            <a:off x="3794038" y="186407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 rot="2240961">
            <a:off x="5062403" y="159927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 rot="-1881781">
            <a:off x="5062329" y="259579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01" name="Google Shape;401;p35"/>
          <p:cNvSpPr txBox="1"/>
          <p:nvPr>
            <p:ph idx="1" type="body"/>
          </p:nvPr>
        </p:nvSpPr>
        <p:spPr>
          <a:xfrm>
            <a:off x="311700" y="3771900"/>
            <a:ext cx="85206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/>
              <a:t> = </a:t>
            </a:r>
            <a:r>
              <a:rPr lang="en"/>
              <a:t>𝞂( w</a:t>
            </a:r>
            <a:r>
              <a:rPr baseline="30000" lang="en"/>
              <a:t>(1)</a:t>
            </a:r>
            <a:r>
              <a:rPr baseline="-25000" lang="en"/>
              <a:t>00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01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19460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03" name="Google Shape;403;p35"/>
          <p:cNvSpPr/>
          <p:nvPr/>
        </p:nvSpPr>
        <p:spPr>
          <a:xfrm>
            <a:off x="319460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04" name="Google Shape;404;p35"/>
          <p:cNvSpPr/>
          <p:nvPr/>
        </p:nvSpPr>
        <p:spPr>
          <a:xfrm>
            <a:off x="442985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05" name="Google Shape;405;p35"/>
          <p:cNvSpPr/>
          <p:nvPr/>
        </p:nvSpPr>
        <p:spPr>
          <a:xfrm>
            <a:off x="442985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06" name="Google Shape;406;p35"/>
          <p:cNvSpPr/>
          <p:nvPr/>
        </p:nvSpPr>
        <p:spPr>
          <a:xfrm>
            <a:off x="5400400" y="20513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407" name="Google Shape;407;p35"/>
          <p:cNvCxnSpPr>
            <a:stCxn id="402" idx="6"/>
            <a:endCxn id="404" idx="2"/>
          </p:cNvCxnSpPr>
          <p:nvPr/>
        </p:nvCxnSpPr>
        <p:spPr>
          <a:xfrm>
            <a:off x="3743600" y="1768650"/>
            <a:ext cx="686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>
            <a:stCxn id="403" idx="7"/>
            <a:endCxn id="404" idx="3"/>
          </p:cNvCxnSpPr>
          <p:nvPr/>
        </p:nvCxnSpPr>
        <p:spPr>
          <a:xfrm flipH="1" rot="10800000">
            <a:off x="3663201" y="1950365"/>
            <a:ext cx="846900" cy="7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>
            <a:stCxn id="402" idx="5"/>
            <a:endCxn id="405" idx="1"/>
          </p:cNvCxnSpPr>
          <p:nvPr/>
        </p:nvCxnSpPr>
        <p:spPr>
          <a:xfrm>
            <a:off x="3663201" y="195023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>
            <a:stCxn id="403" idx="6"/>
            <a:endCxn id="405" idx="2"/>
          </p:cNvCxnSpPr>
          <p:nvPr/>
        </p:nvCxnSpPr>
        <p:spPr>
          <a:xfrm>
            <a:off x="3743600" y="28474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5"/>
          <p:cNvCxnSpPr>
            <a:stCxn id="404" idx="6"/>
            <a:endCxn id="406" idx="1"/>
          </p:cNvCxnSpPr>
          <p:nvPr/>
        </p:nvCxnSpPr>
        <p:spPr>
          <a:xfrm>
            <a:off x="4978850" y="176865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5"/>
          <p:cNvCxnSpPr>
            <a:stCxn id="405" idx="6"/>
            <a:endCxn id="406" idx="3"/>
          </p:cNvCxnSpPr>
          <p:nvPr/>
        </p:nvCxnSpPr>
        <p:spPr>
          <a:xfrm flipH="1" rot="10800000">
            <a:off x="4978850" y="248985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5"/>
          <p:cNvSpPr txBox="1"/>
          <p:nvPr/>
        </p:nvSpPr>
        <p:spPr>
          <a:xfrm>
            <a:off x="3835775" y="14618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 rot="-2360978">
            <a:off x="3563066" y="212282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311700" y="3771900"/>
            <a:ext cx="85206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</a:t>
            </a:r>
            <a:r>
              <a:rPr baseline="-25000" lang="en"/>
              <a:t>2</a:t>
            </a:r>
            <a:r>
              <a:rPr lang="en"/>
              <a:t> = 𝞂( w</a:t>
            </a:r>
            <a:r>
              <a:rPr baseline="30000" lang="en"/>
              <a:t>(1)</a:t>
            </a:r>
            <a:r>
              <a:rPr baseline="-25000" lang="en"/>
              <a:t>10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11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319460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22" name="Google Shape;422;p36"/>
          <p:cNvSpPr/>
          <p:nvPr/>
        </p:nvSpPr>
        <p:spPr>
          <a:xfrm>
            <a:off x="319460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23" name="Google Shape;423;p36"/>
          <p:cNvSpPr/>
          <p:nvPr/>
        </p:nvSpPr>
        <p:spPr>
          <a:xfrm>
            <a:off x="442985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24" name="Google Shape;424;p36"/>
          <p:cNvSpPr/>
          <p:nvPr/>
        </p:nvSpPr>
        <p:spPr>
          <a:xfrm>
            <a:off x="442985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25" name="Google Shape;425;p36"/>
          <p:cNvSpPr/>
          <p:nvPr/>
        </p:nvSpPr>
        <p:spPr>
          <a:xfrm>
            <a:off x="5400400" y="20513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426" name="Google Shape;426;p36"/>
          <p:cNvCxnSpPr>
            <a:stCxn id="421" idx="6"/>
            <a:endCxn id="423" idx="2"/>
          </p:cNvCxnSpPr>
          <p:nvPr/>
        </p:nvCxnSpPr>
        <p:spPr>
          <a:xfrm>
            <a:off x="3743600" y="17686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6"/>
          <p:cNvCxnSpPr>
            <a:stCxn id="422" idx="7"/>
            <a:endCxn id="423" idx="3"/>
          </p:cNvCxnSpPr>
          <p:nvPr/>
        </p:nvCxnSpPr>
        <p:spPr>
          <a:xfrm flipH="1" rot="10800000">
            <a:off x="3663201" y="195036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6"/>
          <p:cNvCxnSpPr>
            <a:stCxn id="421" idx="5"/>
            <a:endCxn id="424" idx="1"/>
          </p:cNvCxnSpPr>
          <p:nvPr/>
        </p:nvCxnSpPr>
        <p:spPr>
          <a:xfrm>
            <a:off x="3663201" y="1950235"/>
            <a:ext cx="846900" cy="7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6"/>
          <p:cNvCxnSpPr>
            <a:stCxn id="422" idx="6"/>
            <a:endCxn id="424" idx="2"/>
          </p:cNvCxnSpPr>
          <p:nvPr/>
        </p:nvCxnSpPr>
        <p:spPr>
          <a:xfrm>
            <a:off x="3743600" y="2847450"/>
            <a:ext cx="686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6"/>
          <p:cNvCxnSpPr>
            <a:stCxn id="423" idx="6"/>
            <a:endCxn id="425" idx="1"/>
          </p:cNvCxnSpPr>
          <p:nvPr/>
        </p:nvCxnSpPr>
        <p:spPr>
          <a:xfrm>
            <a:off x="4978850" y="176865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6"/>
          <p:cNvCxnSpPr>
            <a:stCxn id="424" idx="6"/>
            <a:endCxn id="425" idx="3"/>
          </p:cNvCxnSpPr>
          <p:nvPr/>
        </p:nvCxnSpPr>
        <p:spPr>
          <a:xfrm flipH="1" rot="10800000">
            <a:off x="4978850" y="248985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36"/>
          <p:cNvSpPr txBox="1"/>
          <p:nvPr/>
        </p:nvSpPr>
        <p:spPr>
          <a:xfrm>
            <a:off x="3835775" y="28157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 rot="2375440">
            <a:off x="3794038" y="186407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311700" y="3771900"/>
            <a:ext cx="85206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</a:t>
            </a:r>
            <a:r>
              <a:rPr lang="en"/>
              <a:t> = 𝞂( w</a:t>
            </a:r>
            <a:r>
              <a:rPr baseline="30000" lang="en"/>
              <a:t>(2)</a:t>
            </a:r>
            <a:r>
              <a:rPr baseline="-25000" lang="en"/>
              <a:t>0</a:t>
            </a:r>
            <a:r>
              <a:rPr lang="en"/>
              <a:t> h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 h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319460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41" name="Google Shape;441;p37"/>
          <p:cNvSpPr/>
          <p:nvPr/>
        </p:nvSpPr>
        <p:spPr>
          <a:xfrm>
            <a:off x="319460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42" name="Google Shape;442;p37"/>
          <p:cNvSpPr/>
          <p:nvPr/>
        </p:nvSpPr>
        <p:spPr>
          <a:xfrm>
            <a:off x="4429850" y="1511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43" name="Google Shape;443;p37"/>
          <p:cNvSpPr/>
          <p:nvPr/>
        </p:nvSpPr>
        <p:spPr>
          <a:xfrm>
            <a:off x="4429850" y="2590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44" name="Google Shape;444;p37"/>
          <p:cNvSpPr/>
          <p:nvPr/>
        </p:nvSpPr>
        <p:spPr>
          <a:xfrm>
            <a:off x="5400400" y="20513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445" name="Google Shape;445;p37"/>
          <p:cNvCxnSpPr>
            <a:stCxn id="440" idx="6"/>
            <a:endCxn id="442" idx="2"/>
          </p:cNvCxnSpPr>
          <p:nvPr/>
        </p:nvCxnSpPr>
        <p:spPr>
          <a:xfrm>
            <a:off x="3743600" y="17686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7"/>
          <p:cNvCxnSpPr>
            <a:stCxn id="441" idx="7"/>
            <a:endCxn id="442" idx="3"/>
          </p:cNvCxnSpPr>
          <p:nvPr/>
        </p:nvCxnSpPr>
        <p:spPr>
          <a:xfrm flipH="1" rot="10800000">
            <a:off x="3663201" y="195036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7"/>
          <p:cNvCxnSpPr>
            <a:stCxn id="440" idx="5"/>
            <a:endCxn id="443" idx="1"/>
          </p:cNvCxnSpPr>
          <p:nvPr/>
        </p:nvCxnSpPr>
        <p:spPr>
          <a:xfrm>
            <a:off x="3663201" y="195023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7"/>
          <p:cNvCxnSpPr>
            <a:stCxn id="441" idx="6"/>
            <a:endCxn id="443" idx="2"/>
          </p:cNvCxnSpPr>
          <p:nvPr/>
        </p:nvCxnSpPr>
        <p:spPr>
          <a:xfrm>
            <a:off x="3743600" y="28474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7"/>
          <p:cNvCxnSpPr>
            <a:stCxn id="442" idx="6"/>
            <a:endCxn id="444" idx="1"/>
          </p:cNvCxnSpPr>
          <p:nvPr/>
        </p:nvCxnSpPr>
        <p:spPr>
          <a:xfrm>
            <a:off x="4978850" y="1768650"/>
            <a:ext cx="501900" cy="35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7"/>
          <p:cNvCxnSpPr>
            <a:stCxn id="443" idx="6"/>
            <a:endCxn id="444" idx="3"/>
          </p:cNvCxnSpPr>
          <p:nvPr/>
        </p:nvCxnSpPr>
        <p:spPr>
          <a:xfrm flipH="1" rot="10800000">
            <a:off x="4978850" y="2489850"/>
            <a:ext cx="501900" cy="35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7"/>
          <p:cNvSpPr txBox="1"/>
          <p:nvPr/>
        </p:nvSpPr>
        <p:spPr>
          <a:xfrm rot="2240961">
            <a:off x="5062403" y="159927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 rot="-1881781">
            <a:off x="5062329" y="259579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58" name="Google Shape;458;p38"/>
          <p:cNvSpPr txBox="1"/>
          <p:nvPr>
            <p:ph idx="1" type="body"/>
          </p:nvPr>
        </p:nvSpPr>
        <p:spPr>
          <a:xfrm>
            <a:off x="311700" y="126632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matrix notation:</a:t>
            </a:r>
            <a:endParaRPr/>
          </a:p>
        </p:txBody>
      </p:sp>
      <p:pic>
        <p:nvPicPr>
          <p:cNvPr id="459" name="Google Shape;4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800" y="1960725"/>
            <a:ext cx="5590401" cy="9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650" y="3282200"/>
            <a:ext cx="3628775" cy="10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66" name="Google Shape;466;p39"/>
          <p:cNvSpPr txBox="1"/>
          <p:nvPr>
            <p:ph idx="1" type="body"/>
          </p:nvPr>
        </p:nvSpPr>
        <p:spPr>
          <a:xfrm>
            <a:off x="311700" y="1266325"/>
            <a:ext cx="85206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Q: if all the weights and biases are initialized to 0, what will be the output of the network?</a:t>
            </a:r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319460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68" name="Google Shape;468;p39"/>
          <p:cNvSpPr/>
          <p:nvPr/>
        </p:nvSpPr>
        <p:spPr>
          <a:xfrm>
            <a:off x="319460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69" name="Google Shape;469;p39"/>
          <p:cNvSpPr/>
          <p:nvPr/>
        </p:nvSpPr>
        <p:spPr>
          <a:xfrm>
            <a:off x="442985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70" name="Google Shape;470;p39"/>
          <p:cNvSpPr/>
          <p:nvPr/>
        </p:nvSpPr>
        <p:spPr>
          <a:xfrm>
            <a:off x="442985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71" name="Google Shape;471;p39"/>
          <p:cNvSpPr/>
          <p:nvPr/>
        </p:nvSpPr>
        <p:spPr>
          <a:xfrm>
            <a:off x="5400400" y="2797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472" name="Google Shape;472;p39"/>
          <p:cNvCxnSpPr>
            <a:stCxn id="467" idx="6"/>
            <a:endCxn id="469" idx="2"/>
          </p:cNvCxnSpPr>
          <p:nvPr/>
        </p:nvCxnSpPr>
        <p:spPr>
          <a:xfrm>
            <a:off x="3743600" y="25146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9"/>
          <p:cNvCxnSpPr>
            <a:stCxn id="468" idx="7"/>
            <a:endCxn id="469" idx="3"/>
          </p:cNvCxnSpPr>
          <p:nvPr/>
        </p:nvCxnSpPr>
        <p:spPr>
          <a:xfrm flipH="1" rot="10800000">
            <a:off x="3663201" y="26963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9"/>
          <p:cNvCxnSpPr>
            <a:stCxn id="467" idx="5"/>
            <a:endCxn id="470" idx="1"/>
          </p:cNvCxnSpPr>
          <p:nvPr/>
        </p:nvCxnSpPr>
        <p:spPr>
          <a:xfrm>
            <a:off x="3663201" y="26961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9"/>
          <p:cNvCxnSpPr>
            <a:stCxn id="468" idx="6"/>
            <a:endCxn id="470" idx="2"/>
          </p:cNvCxnSpPr>
          <p:nvPr/>
        </p:nvCxnSpPr>
        <p:spPr>
          <a:xfrm>
            <a:off x="3743600" y="35934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9"/>
          <p:cNvCxnSpPr>
            <a:stCxn id="469" idx="6"/>
            <a:endCxn id="471" idx="1"/>
          </p:cNvCxnSpPr>
          <p:nvPr/>
        </p:nvCxnSpPr>
        <p:spPr>
          <a:xfrm>
            <a:off x="4978850" y="25146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9"/>
          <p:cNvCxnSpPr>
            <a:stCxn id="470" idx="6"/>
            <a:endCxn id="471" idx="3"/>
          </p:cNvCxnSpPr>
          <p:nvPr/>
        </p:nvCxnSpPr>
        <p:spPr>
          <a:xfrm flipH="1" rot="10800000">
            <a:off x="4978850" y="32358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9"/>
          <p:cNvSpPr txBox="1"/>
          <p:nvPr/>
        </p:nvSpPr>
        <p:spPr>
          <a:xfrm>
            <a:off x="3835775" y="22078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3835775" y="35616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 rot="-2360978">
            <a:off x="3563066" y="28687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 rot="2375440">
            <a:off x="3794038" y="26100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 rot="2240961">
            <a:off x="5062403" y="23452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 rot="-1881781">
            <a:off x="5062329" y="33417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489" name="Google Shape;489;p40"/>
          <p:cNvSpPr txBox="1"/>
          <p:nvPr>
            <p:ph idx="1" type="body"/>
          </p:nvPr>
        </p:nvSpPr>
        <p:spPr>
          <a:xfrm>
            <a:off x="311700" y="1266325"/>
            <a:ext cx="2520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Q: why have </a:t>
            </a:r>
            <a:r>
              <a:rPr lang="en"/>
              <a:t>𝞂 at all?</a:t>
            </a:r>
            <a:endParaRPr/>
          </a:p>
        </p:txBody>
      </p:sp>
      <p:sp>
        <p:nvSpPr>
          <p:cNvPr id="490" name="Google Shape;490;p40"/>
          <p:cNvSpPr/>
          <p:nvPr/>
        </p:nvSpPr>
        <p:spPr>
          <a:xfrm>
            <a:off x="319460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91" name="Google Shape;491;p40"/>
          <p:cNvSpPr/>
          <p:nvPr/>
        </p:nvSpPr>
        <p:spPr>
          <a:xfrm>
            <a:off x="319460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92" name="Google Shape;492;p40"/>
          <p:cNvSpPr/>
          <p:nvPr/>
        </p:nvSpPr>
        <p:spPr>
          <a:xfrm>
            <a:off x="442985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493" name="Google Shape;493;p40"/>
          <p:cNvSpPr/>
          <p:nvPr/>
        </p:nvSpPr>
        <p:spPr>
          <a:xfrm>
            <a:off x="442985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494" name="Google Shape;494;p40"/>
          <p:cNvSpPr/>
          <p:nvPr/>
        </p:nvSpPr>
        <p:spPr>
          <a:xfrm>
            <a:off x="5400400" y="2797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495" name="Google Shape;495;p40"/>
          <p:cNvCxnSpPr>
            <a:stCxn id="490" idx="6"/>
            <a:endCxn id="492" idx="2"/>
          </p:cNvCxnSpPr>
          <p:nvPr/>
        </p:nvCxnSpPr>
        <p:spPr>
          <a:xfrm>
            <a:off x="3743600" y="25146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0"/>
          <p:cNvCxnSpPr>
            <a:stCxn id="491" idx="7"/>
            <a:endCxn id="492" idx="3"/>
          </p:cNvCxnSpPr>
          <p:nvPr/>
        </p:nvCxnSpPr>
        <p:spPr>
          <a:xfrm flipH="1" rot="10800000">
            <a:off x="3663201" y="26963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0"/>
          <p:cNvCxnSpPr>
            <a:stCxn id="490" idx="5"/>
            <a:endCxn id="493" idx="1"/>
          </p:cNvCxnSpPr>
          <p:nvPr/>
        </p:nvCxnSpPr>
        <p:spPr>
          <a:xfrm>
            <a:off x="3663201" y="26961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0"/>
          <p:cNvCxnSpPr>
            <a:stCxn id="491" idx="6"/>
            <a:endCxn id="493" idx="2"/>
          </p:cNvCxnSpPr>
          <p:nvPr/>
        </p:nvCxnSpPr>
        <p:spPr>
          <a:xfrm>
            <a:off x="3743600" y="35934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0"/>
          <p:cNvCxnSpPr>
            <a:stCxn id="492" idx="6"/>
            <a:endCxn id="494" idx="1"/>
          </p:cNvCxnSpPr>
          <p:nvPr/>
        </p:nvCxnSpPr>
        <p:spPr>
          <a:xfrm>
            <a:off x="4978850" y="25146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0"/>
          <p:cNvCxnSpPr>
            <a:stCxn id="493" idx="6"/>
            <a:endCxn id="494" idx="3"/>
          </p:cNvCxnSpPr>
          <p:nvPr/>
        </p:nvCxnSpPr>
        <p:spPr>
          <a:xfrm flipH="1" rot="10800000">
            <a:off x="4978850" y="32358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40"/>
          <p:cNvSpPr txBox="1"/>
          <p:nvPr/>
        </p:nvSpPr>
        <p:spPr>
          <a:xfrm>
            <a:off x="3835775" y="22078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3835775" y="35616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 rot="-2360978">
            <a:off x="3563066" y="28687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 rot="2375440">
            <a:off x="3794038" y="26100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 rot="2240961">
            <a:off x="5062403" y="23452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 rot="-1881781">
            <a:off x="5062329" y="33417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6481500" y="950550"/>
            <a:ext cx="2350800" cy="1621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"/>
          <p:cNvSpPr/>
          <p:nvPr/>
        </p:nvSpPr>
        <p:spPr>
          <a:xfrm>
            <a:off x="6877975" y="1348200"/>
            <a:ext cx="1152900" cy="1008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a</a:t>
            </a:r>
            <a:r>
              <a:rPr baseline="30000" lang="en"/>
              <a:t>(l)</a:t>
            </a:r>
            <a:r>
              <a:rPr baseline="-25000" lang="en"/>
              <a:t>i</a:t>
            </a:r>
            <a:endParaRPr baseline="-25000"/>
          </a:p>
        </p:txBody>
      </p:sp>
      <p:sp>
        <p:nvSpPr>
          <p:cNvPr id="509" name="Google Shape;509;p40"/>
          <p:cNvSpPr txBox="1"/>
          <p:nvPr/>
        </p:nvSpPr>
        <p:spPr>
          <a:xfrm>
            <a:off x="8347162" y="1615639"/>
            <a:ext cx="3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0" name="Google Shape;510;p40"/>
          <p:cNvCxnSpPr>
            <a:stCxn id="508" idx="6"/>
            <a:endCxn id="509" idx="1"/>
          </p:cNvCxnSpPr>
          <p:nvPr/>
        </p:nvCxnSpPr>
        <p:spPr>
          <a:xfrm flipH="1" rot="10800000">
            <a:off x="8030875" y="1846500"/>
            <a:ext cx="316200" cy="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0"/>
          <p:cNvSpPr/>
          <p:nvPr/>
        </p:nvSpPr>
        <p:spPr>
          <a:xfrm>
            <a:off x="4429850" y="2133875"/>
            <a:ext cx="686100" cy="68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40"/>
          <p:cNvCxnSpPr/>
          <p:nvPr/>
        </p:nvCxnSpPr>
        <p:spPr>
          <a:xfrm flipH="1" rot="10800000">
            <a:off x="4436925" y="944475"/>
            <a:ext cx="2054100" cy="120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 flipH="1" rot="10800000">
            <a:off x="5119425" y="2574800"/>
            <a:ext cx="371190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>
            <a:endCxn id="508" idx="2"/>
          </p:cNvCxnSpPr>
          <p:nvPr/>
        </p:nvCxnSpPr>
        <p:spPr>
          <a:xfrm>
            <a:off x="6605575" y="1482300"/>
            <a:ext cx="272400" cy="36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0"/>
          <p:cNvCxnSpPr>
            <a:endCxn id="508" idx="2"/>
          </p:cNvCxnSpPr>
          <p:nvPr/>
        </p:nvCxnSpPr>
        <p:spPr>
          <a:xfrm>
            <a:off x="6605575" y="1739100"/>
            <a:ext cx="272400" cy="11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0"/>
          <p:cNvCxnSpPr>
            <a:endCxn id="508" idx="2"/>
          </p:cNvCxnSpPr>
          <p:nvPr/>
        </p:nvCxnSpPr>
        <p:spPr>
          <a:xfrm flipH="1" rot="10800000">
            <a:off x="6612175" y="1852200"/>
            <a:ext cx="265800" cy="11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40"/>
          <p:cNvCxnSpPr>
            <a:endCxn id="508" idx="2"/>
          </p:cNvCxnSpPr>
          <p:nvPr/>
        </p:nvCxnSpPr>
        <p:spPr>
          <a:xfrm flipH="1" rot="10800000">
            <a:off x="6658075" y="1852200"/>
            <a:ext cx="219900" cy="3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Forward Propagation</a:t>
            </a:r>
            <a:endParaRPr/>
          </a:p>
        </p:txBody>
      </p:sp>
      <p:sp>
        <p:nvSpPr>
          <p:cNvPr id="523" name="Google Shape;523;p41"/>
          <p:cNvSpPr txBox="1"/>
          <p:nvPr>
            <p:ph idx="1" type="body"/>
          </p:nvPr>
        </p:nvSpPr>
        <p:spPr>
          <a:xfrm>
            <a:off x="311700" y="1266325"/>
            <a:ext cx="8520600" cy="3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don’t, we just end up with normal logistic regression on x</a:t>
            </a:r>
            <a:r>
              <a:rPr baseline="-25000" lang="en"/>
              <a:t>1</a:t>
            </a:r>
            <a:r>
              <a:rPr lang="en"/>
              <a:t> and x</a:t>
            </a:r>
            <a:r>
              <a:rPr baseline="-25000" lang="en"/>
              <a:t>2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/>
              <a:t> = w</a:t>
            </a:r>
            <a:r>
              <a:rPr baseline="30000" lang="en"/>
              <a:t>(1)</a:t>
            </a:r>
            <a:r>
              <a:rPr baseline="-25000" lang="en"/>
              <a:t>00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01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2</a:t>
            </a:r>
            <a:r>
              <a:rPr lang="en"/>
              <a:t> = w</a:t>
            </a:r>
            <a:r>
              <a:rPr baseline="30000" lang="en"/>
              <a:t>(1)</a:t>
            </a:r>
            <a:r>
              <a:rPr baseline="-25000" lang="en"/>
              <a:t>10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11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𝞂( w</a:t>
            </a:r>
            <a:r>
              <a:rPr baseline="30000" lang="en"/>
              <a:t>(2)</a:t>
            </a:r>
            <a:r>
              <a:rPr baseline="-25000" lang="en"/>
              <a:t>0</a:t>
            </a:r>
            <a:r>
              <a:rPr lang="en"/>
              <a:t> h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 h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= </a:t>
            </a:r>
            <a:r>
              <a:rPr lang="en"/>
              <a:t>𝞂( w</a:t>
            </a:r>
            <a:r>
              <a:rPr baseline="30000" lang="en"/>
              <a:t>(2)</a:t>
            </a:r>
            <a:r>
              <a:rPr baseline="-25000" lang="en"/>
              <a:t>0</a:t>
            </a:r>
            <a:r>
              <a:rPr lang="en"/>
              <a:t>(w</a:t>
            </a:r>
            <a:r>
              <a:rPr baseline="30000" lang="en"/>
              <a:t>(1)</a:t>
            </a:r>
            <a:r>
              <a:rPr baseline="-25000" lang="en"/>
              <a:t>00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01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1</a:t>
            </a:r>
            <a:r>
              <a:rPr lang="en"/>
              <a:t>) + w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(w</a:t>
            </a:r>
            <a:r>
              <a:rPr baseline="30000" lang="en"/>
              <a:t>(1)</a:t>
            </a:r>
            <a:r>
              <a:rPr baseline="-25000" lang="en"/>
              <a:t>10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11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2</a:t>
            </a:r>
            <a:r>
              <a:rPr lang="en"/>
              <a:t>) + b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= </a:t>
            </a:r>
            <a:r>
              <a:rPr lang="en"/>
              <a:t>𝞂( w</a:t>
            </a:r>
            <a:r>
              <a:rPr baseline="-25000" lang="en"/>
              <a:t>1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-25000" lang="en"/>
              <a:t>2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r>
              <a:rPr lang="en"/>
              <a:t> Regression Re-Revisited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585825" y="19049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80" name="Google Shape;80;p15"/>
          <p:cNvSpPr/>
          <p:nvPr/>
        </p:nvSpPr>
        <p:spPr>
          <a:xfrm>
            <a:off x="2585825" y="29265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81" name="Google Shape;81;p15"/>
          <p:cNvSpPr/>
          <p:nvPr/>
        </p:nvSpPr>
        <p:spPr>
          <a:xfrm>
            <a:off x="4383125" y="2051225"/>
            <a:ext cx="1248300" cy="1182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x</a:t>
            </a:r>
            <a:r>
              <a:rPr baseline="-25000" lang="en"/>
              <a:t>i</a:t>
            </a:r>
            <a:endParaRPr/>
          </a:p>
        </p:txBody>
      </p:sp>
      <p:cxnSp>
        <p:nvCxnSpPr>
          <p:cNvPr id="82" name="Google Shape;82;p15"/>
          <p:cNvCxnSpPr>
            <a:stCxn id="79" idx="6"/>
            <a:endCxn id="81" idx="2"/>
          </p:cNvCxnSpPr>
          <p:nvPr/>
        </p:nvCxnSpPr>
        <p:spPr>
          <a:xfrm>
            <a:off x="3134825" y="2161700"/>
            <a:ext cx="1248300" cy="48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>
            <a:stCxn id="80" idx="6"/>
            <a:endCxn id="81" idx="2"/>
          </p:cNvCxnSpPr>
          <p:nvPr/>
        </p:nvCxnSpPr>
        <p:spPr>
          <a:xfrm flipH="1" rot="10800000">
            <a:off x="3134825" y="2642450"/>
            <a:ext cx="1248300" cy="54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6206650" y="2411525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" name="Google Shape;85;p15"/>
          <p:cNvCxnSpPr>
            <a:stCxn id="81" idx="6"/>
            <a:endCxn id="84" idx="1"/>
          </p:cNvCxnSpPr>
          <p:nvPr/>
        </p:nvCxnSpPr>
        <p:spPr>
          <a:xfrm>
            <a:off x="5631425" y="264237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 txBox="1"/>
          <p:nvPr/>
        </p:nvSpPr>
        <p:spPr>
          <a:xfrm>
            <a:off x="7330875" y="2411525"/>
            <a:ext cx="1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proba(y)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5"/>
          <p:cNvCxnSpPr>
            <a:stCxn id="84" idx="3"/>
            <a:endCxn id="86" idx="1"/>
          </p:cNvCxnSpPr>
          <p:nvPr/>
        </p:nvCxnSpPr>
        <p:spPr>
          <a:xfrm>
            <a:off x="6649150" y="2642375"/>
            <a:ext cx="68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5"/>
          <p:cNvSpPr txBox="1"/>
          <p:nvPr/>
        </p:nvSpPr>
        <p:spPr>
          <a:xfrm>
            <a:off x="3806375" y="3852325"/>
            <a:ext cx="8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50" y="3718980"/>
            <a:ext cx="2118776" cy="66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5"/>
          <p:cNvCxnSpPr/>
          <p:nvPr/>
        </p:nvCxnSpPr>
        <p:spPr>
          <a:xfrm>
            <a:off x="1746600" y="264237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1" name="Google Shape;91;p15"/>
          <p:cNvGraphicFramePr/>
          <p:nvPr/>
        </p:nvGraphicFramePr>
        <p:xfrm>
          <a:off x="426800" y="17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529" name="Google Shape;529;p42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weights and biases get updated?</a:t>
            </a: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319460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31" name="Google Shape;531;p42"/>
          <p:cNvSpPr/>
          <p:nvPr/>
        </p:nvSpPr>
        <p:spPr>
          <a:xfrm>
            <a:off x="319460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32" name="Google Shape;532;p42"/>
          <p:cNvSpPr/>
          <p:nvPr/>
        </p:nvSpPr>
        <p:spPr>
          <a:xfrm>
            <a:off x="4429850" y="22578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33" name="Google Shape;533;p42"/>
          <p:cNvSpPr/>
          <p:nvPr/>
        </p:nvSpPr>
        <p:spPr>
          <a:xfrm>
            <a:off x="4429850" y="33366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34" name="Google Shape;534;p42"/>
          <p:cNvSpPr/>
          <p:nvPr/>
        </p:nvSpPr>
        <p:spPr>
          <a:xfrm>
            <a:off x="5400400" y="2797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535" name="Google Shape;535;p42"/>
          <p:cNvCxnSpPr>
            <a:stCxn id="530" idx="6"/>
            <a:endCxn id="532" idx="2"/>
          </p:cNvCxnSpPr>
          <p:nvPr/>
        </p:nvCxnSpPr>
        <p:spPr>
          <a:xfrm>
            <a:off x="3743600" y="25146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2"/>
          <p:cNvCxnSpPr>
            <a:stCxn id="531" idx="7"/>
            <a:endCxn id="532" idx="3"/>
          </p:cNvCxnSpPr>
          <p:nvPr/>
        </p:nvCxnSpPr>
        <p:spPr>
          <a:xfrm flipH="1" rot="10800000">
            <a:off x="3663201" y="26963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2"/>
          <p:cNvCxnSpPr>
            <a:stCxn id="530" idx="5"/>
            <a:endCxn id="533" idx="1"/>
          </p:cNvCxnSpPr>
          <p:nvPr/>
        </p:nvCxnSpPr>
        <p:spPr>
          <a:xfrm>
            <a:off x="3663201" y="26961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42"/>
          <p:cNvCxnSpPr>
            <a:stCxn id="531" idx="6"/>
            <a:endCxn id="533" idx="2"/>
          </p:cNvCxnSpPr>
          <p:nvPr/>
        </p:nvCxnSpPr>
        <p:spPr>
          <a:xfrm>
            <a:off x="3743600" y="35934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42"/>
          <p:cNvCxnSpPr>
            <a:stCxn id="532" idx="6"/>
            <a:endCxn id="534" idx="1"/>
          </p:cNvCxnSpPr>
          <p:nvPr/>
        </p:nvCxnSpPr>
        <p:spPr>
          <a:xfrm>
            <a:off x="4978850" y="25146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2"/>
          <p:cNvCxnSpPr>
            <a:stCxn id="533" idx="6"/>
            <a:endCxn id="534" idx="3"/>
          </p:cNvCxnSpPr>
          <p:nvPr/>
        </p:nvCxnSpPr>
        <p:spPr>
          <a:xfrm flipH="1" rot="10800000">
            <a:off x="4978850" y="32358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42"/>
          <p:cNvSpPr txBox="1"/>
          <p:nvPr/>
        </p:nvSpPr>
        <p:spPr>
          <a:xfrm>
            <a:off x="3835775" y="22078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3835775" y="35616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42"/>
          <p:cNvSpPr txBox="1"/>
          <p:nvPr/>
        </p:nvSpPr>
        <p:spPr>
          <a:xfrm rot="-2360978">
            <a:off x="3563066" y="28687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 rot="2375440">
            <a:off x="3794038" y="26100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 rot="2240961">
            <a:off x="5062403" y="23452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 rot="-1881781">
            <a:off x="5062329" y="33417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4730450" y="18319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 txBox="1"/>
          <p:nvPr/>
        </p:nvSpPr>
        <p:spPr>
          <a:xfrm>
            <a:off x="4600100" y="4181625"/>
            <a:ext cx="1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&amp; b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(2)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554" name="Google Shape;554;p43"/>
          <p:cNvSpPr txBox="1"/>
          <p:nvPr>
            <p:ph idx="1" type="body"/>
          </p:nvPr>
        </p:nvSpPr>
        <p:spPr>
          <a:xfrm>
            <a:off x="311700" y="1266325"/>
            <a:ext cx="852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Recall for logistic regression:</a:t>
            </a:r>
            <a:endParaRPr/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500" y="2158450"/>
            <a:ext cx="2146974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500" y="2766675"/>
            <a:ext cx="8839204" cy="794147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/>
        </p:nvSpPr>
        <p:spPr>
          <a:xfrm>
            <a:off x="-138300" y="2030500"/>
            <a:ext cx="895800" cy="14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    =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3541275" y="3010275"/>
            <a:ext cx="1416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7748275" y="3010275"/>
            <a:ext cx="1416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5">
            <a:alphaModFix/>
          </a:blip>
          <a:srcRect b="0" l="26857" r="68293" t="0"/>
          <a:stretch/>
        </p:blipFill>
        <p:spPr>
          <a:xfrm>
            <a:off x="3443850" y="2709075"/>
            <a:ext cx="239025" cy="9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3"/>
          <p:cNvPicPr preferRelativeResize="0"/>
          <p:nvPr/>
        </p:nvPicPr>
        <p:blipFill rotWithShape="1">
          <a:blip r:embed="rId5">
            <a:alphaModFix/>
          </a:blip>
          <a:srcRect b="0" l="26857" r="68293" t="0"/>
          <a:stretch/>
        </p:blipFill>
        <p:spPr>
          <a:xfrm>
            <a:off x="7699563" y="2712250"/>
            <a:ext cx="239025" cy="9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3"/>
          <p:cNvSpPr/>
          <p:nvPr/>
        </p:nvSpPr>
        <p:spPr>
          <a:xfrm>
            <a:off x="613375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63" name="Google Shape;563;p43"/>
          <p:cNvSpPr/>
          <p:nvPr/>
        </p:nvSpPr>
        <p:spPr>
          <a:xfrm>
            <a:off x="613375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64" name="Google Shape;564;p43"/>
          <p:cNvSpPr/>
          <p:nvPr/>
        </p:nvSpPr>
        <p:spPr>
          <a:xfrm>
            <a:off x="736900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65" name="Google Shape;565;p43"/>
          <p:cNvSpPr/>
          <p:nvPr/>
        </p:nvSpPr>
        <p:spPr>
          <a:xfrm>
            <a:off x="736900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66" name="Google Shape;566;p43"/>
          <p:cNvSpPr/>
          <p:nvPr/>
        </p:nvSpPr>
        <p:spPr>
          <a:xfrm>
            <a:off x="8339550" y="1088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567" name="Google Shape;567;p43"/>
          <p:cNvCxnSpPr>
            <a:stCxn id="562" idx="6"/>
            <a:endCxn id="564" idx="2"/>
          </p:cNvCxnSpPr>
          <p:nvPr/>
        </p:nvCxnSpPr>
        <p:spPr>
          <a:xfrm>
            <a:off x="6682750" y="8060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3"/>
          <p:cNvCxnSpPr>
            <a:stCxn id="563" idx="7"/>
            <a:endCxn id="564" idx="3"/>
          </p:cNvCxnSpPr>
          <p:nvPr/>
        </p:nvCxnSpPr>
        <p:spPr>
          <a:xfrm flipH="1" rot="10800000">
            <a:off x="6602351" y="9877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3"/>
          <p:cNvCxnSpPr>
            <a:stCxn id="562" idx="5"/>
            <a:endCxn id="565" idx="1"/>
          </p:cNvCxnSpPr>
          <p:nvPr/>
        </p:nvCxnSpPr>
        <p:spPr>
          <a:xfrm>
            <a:off x="6602351" y="9875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3"/>
          <p:cNvCxnSpPr>
            <a:stCxn id="563" idx="6"/>
            <a:endCxn id="565" idx="2"/>
          </p:cNvCxnSpPr>
          <p:nvPr/>
        </p:nvCxnSpPr>
        <p:spPr>
          <a:xfrm>
            <a:off x="6682750" y="18848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3"/>
          <p:cNvCxnSpPr>
            <a:stCxn id="564" idx="6"/>
            <a:endCxn id="566" idx="1"/>
          </p:cNvCxnSpPr>
          <p:nvPr/>
        </p:nvCxnSpPr>
        <p:spPr>
          <a:xfrm>
            <a:off x="7918000" y="8060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>
            <a:stCxn id="565" idx="6"/>
            <a:endCxn id="566" idx="3"/>
          </p:cNvCxnSpPr>
          <p:nvPr/>
        </p:nvCxnSpPr>
        <p:spPr>
          <a:xfrm flipH="1" rot="10800000">
            <a:off x="7918000" y="15272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/>
        </p:nvSpPr>
        <p:spPr>
          <a:xfrm>
            <a:off x="6774925" y="4992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74925" y="18530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 rot="-2360978">
            <a:off x="6502216" y="11601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43"/>
          <p:cNvSpPr txBox="1"/>
          <p:nvPr/>
        </p:nvSpPr>
        <p:spPr>
          <a:xfrm rot="2375440">
            <a:off x="6733188" y="9014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43"/>
          <p:cNvSpPr txBox="1"/>
          <p:nvPr/>
        </p:nvSpPr>
        <p:spPr>
          <a:xfrm rot="2240961">
            <a:off x="8001553" y="6366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43"/>
          <p:cNvSpPr txBox="1"/>
          <p:nvPr/>
        </p:nvSpPr>
        <p:spPr>
          <a:xfrm rot="-1881781">
            <a:off x="8001479" y="16331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7669600" y="1233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pic>
        <p:nvPicPr>
          <p:cNvPr id="585" name="Google Shape;5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4" y="3742975"/>
            <a:ext cx="4797625" cy="8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5" y="2485063"/>
            <a:ext cx="5423000" cy="8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25" y="1393100"/>
            <a:ext cx="4290423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4"/>
          <p:cNvSpPr/>
          <p:nvPr/>
        </p:nvSpPr>
        <p:spPr>
          <a:xfrm>
            <a:off x="4771825" y="2762400"/>
            <a:ext cx="194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/>
          <p:nvPr/>
        </p:nvSpPr>
        <p:spPr>
          <a:xfrm>
            <a:off x="2704888" y="2762400"/>
            <a:ext cx="194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3627488" y="3985975"/>
            <a:ext cx="194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44"/>
          <p:cNvPicPr preferRelativeResize="0"/>
          <p:nvPr/>
        </p:nvPicPr>
        <p:blipFill rotWithShape="1">
          <a:blip r:embed="rId6">
            <a:alphaModFix/>
          </a:blip>
          <a:srcRect b="0" l="26857" r="68293" t="0"/>
          <a:stretch/>
        </p:blipFill>
        <p:spPr>
          <a:xfrm>
            <a:off x="4749663" y="2457000"/>
            <a:ext cx="239025" cy="9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4"/>
          <p:cNvPicPr preferRelativeResize="0"/>
          <p:nvPr/>
        </p:nvPicPr>
        <p:blipFill rotWithShape="1">
          <a:blip r:embed="rId6">
            <a:alphaModFix/>
          </a:blip>
          <a:srcRect b="0" l="26857" r="68293" t="0"/>
          <a:stretch/>
        </p:blipFill>
        <p:spPr>
          <a:xfrm>
            <a:off x="2704888" y="2470238"/>
            <a:ext cx="239025" cy="9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4"/>
          <p:cNvPicPr preferRelativeResize="0"/>
          <p:nvPr/>
        </p:nvPicPr>
        <p:blipFill rotWithShape="1">
          <a:blip r:embed="rId6">
            <a:alphaModFix/>
          </a:blip>
          <a:srcRect b="0" l="26857" r="68293" t="0"/>
          <a:stretch/>
        </p:blipFill>
        <p:spPr>
          <a:xfrm>
            <a:off x="3583163" y="3742963"/>
            <a:ext cx="239025" cy="9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4"/>
          <p:cNvSpPr/>
          <p:nvPr/>
        </p:nvSpPr>
        <p:spPr>
          <a:xfrm>
            <a:off x="613375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95" name="Google Shape;595;p44"/>
          <p:cNvSpPr/>
          <p:nvPr/>
        </p:nvSpPr>
        <p:spPr>
          <a:xfrm>
            <a:off x="613375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96" name="Google Shape;596;p44"/>
          <p:cNvSpPr/>
          <p:nvPr/>
        </p:nvSpPr>
        <p:spPr>
          <a:xfrm>
            <a:off x="736900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597" name="Google Shape;597;p44"/>
          <p:cNvSpPr/>
          <p:nvPr/>
        </p:nvSpPr>
        <p:spPr>
          <a:xfrm>
            <a:off x="736900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598" name="Google Shape;598;p44"/>
          <p:cNvSpPr/>
          <p:nvPr/>
        </p:nvSpPr>
        <p:spPr>
          <a:xfrm>
            <a:off x="8339550" y="1088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599" name="Google Shape;599;p44"/>
          <p:cNvCxnSpPr>
            <a:stCxn id="594" idx="6"/>
            <a:endCxn id="596" idx="2"/>
          </p:cNvCxnSpPr>
          <p:nvPr/>
        </p:nvCxnSpPr>
        <p:spPr>
          <a:xfrm>
            <a:off x="6682750" y="8060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44"/>
          <p:cNvCxnSpPr>
            <a:stCxn id="595" idx="7"/>
            <a:endCxn id="596" idx="3"/>
          </p:cNvCxnSpPr>
          <p:nvPr/>
        </p:nvCxnSpPr>
        <p:spPr>
          <a:xfrm flipH="1" rot="10800000">
            <a:off x="6602351" y="9877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44"/>
          <p:cNvCxnSpPr>
            <a:stCxn id="594" idx="5"/>
            <a:endCxn id="597" idx="1"/>
          </p:cNvCxnSpPr>
          <p:nvPr/>
        </p:nvCxnSpPr>
        <p:spPr>
          <a:xfrm>
            <a:off x="6602351" y="9875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44"/>
          <p:cNvCxnSpPr>
            <a:stCxn id="595" idx="6"/>
            <a:endCxn id="597" idx="2"/>
          </p:cNvCxnSpPr>
          <p:nvPr/>
        </p:nvCxnSpPr>
        <p:spPr>
          <a:xfrm>
            <a:off x="6682750" y="18848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44"/>
          <p:cNvCxnSpPr>
            <a:stCxn id="596" idx="6"/>
            <a:endCxn id="598" idx="1"/>
          </p:cNvCxnSpPr>
          <p:nvPr/>
        </p:nvCxnSpPr>
        <p:spPr>
          <a:xfrm>
            <a:off x="7918000" y="8060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44"/>
          <p:cNvCxnSpPr>
            <a:stCxn id="597" idx="6"/>
            <a:endCxn id="598" idx="3"/>
          </p:cNvCxnSpPr>
          <p:nvPr/>
        </p:nvCxnSpPr>
        <p:spPr>
          <a:xfrm flipH="1" rot="10800000">
            <a:off x="7918000" y="15272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4"/>
          <p:cNvSpPr txBox="1"/>
          <p:nvPr/>
        </p:nvSpPr>
        <p:spPr>
          <a:xfrm>
            <a:off x="6774925" y="4992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6774925" y="18530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 rot="-2360978">
            <a:off x="6502216" y="11601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 rot="2375440">
            <a:off x="6733188" y="9014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 rot="2240961">
            <a:off x="8001553" y="6366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44"/>
          <p:cNvSpPr txBox="1"/>
          <p:nvPr/>
        </p:nvSpPr>
        <p:spPr>
          <a:xfrm rot="-1881781">
            <a:off x="8001479" y="16331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7669600" y="1233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617" name="Google Shape;617;p45"/>
          <p:cNvSpPr txBox="1"/>
          <p:nvPr>
            <p:ph idx="1" type="body"/>
          </p:nvPr>
        </p:nvSpPr>
        <p:spPr>
          <a:xfrm>
            <a:off x="311700" y="1266325"/>
            <a:ext cx="85206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the chain rule:</a:t>
            </a:r>
            <a:endParaRPr/>
          </a:p>
        </p:txBody>
      </p:sp>
      <p:pic>
        <p:nvPicPr>
          <p:cNvPr id="618" name="Google Shape;6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38" y="2254075"/>
            <a:ext cx="7579324" cy="7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700" y="3305100"/>
            <a:ext cx="4929000" cy="9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45"/>
          <p:cNvCxnSpPr>
            <a:stCxn id="621" idx="0"/>
          </p:cNvCxnSpPr>
          <p:nvPr/>
        </p:nvCxnSpPr>
        <p:spPr>
          <a:xfrm rot="10800000">
            <a:off x="7471150" y="2951075"/>
            <a:ext cx="514500" cy="129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45"/>
          <p:cNvSpPr txBox="1"/>
          <p:nvPr/>
        </p:nvSpPr>
        <p:spPr>
          <a:xfrm>
            <a:off x="6905800" y="4250675"/>
            <a:ext cx="21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 = 𝞂( W</a:t>
            </a:r>
            <a:r>
              <a:rPr baseline="30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X + b</a:t>
            </a:r>
            <a:r>
              <a:rPr baseline="30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45"/>
          <p:cNvSpPr/>
          <p:nvPr/>
        </p:nvSpPr>
        <p:spPr>
          <a:xfrm>
            <a:off x="613375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23" name="Google Shape;623;p45"/>
          <p:cNvSpPr/>
          <p:nvPr/>
        </p:nvSpPr>
        <p:spPr>
          <a:xfrm>
            <a:off x="613375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24" name="Google Shape;624;p45"/>
          <p:cNvSpPr/>
          <p:nvPr/>
        </p:nvSpPr>
        <p:spPr>
          <a:xfrm>
            <a:off x="736900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25" name="Google Shape;625;p45"/>
          <p:cNvSpPr/>
          <p:nvPr/>
        </p:nvSpPr>
        <p:spPr>
          <a:xfrm>
            <a:off x="736900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26" name="Google Shape;626;p45"/>
          <p:cNvSpPr/>
          <p:nvPr/>
        </p:nvSpPr>
        <p:spPr>
          <a:xfrm>
            <a:off x="8339550" y="1088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627" name="Google Shape;627;p45"/>
          <p:cNvCxnSpPr>
            <a:stCxn id="622" idx="6"/>
            <a:endCxn id="624" idx="2"/>
          </p:cNvCxnSpPr>
          <p:nvPr/>
        </p:nvCxnSpPr>
        <p:spPr>
          <a:xfrm>
            <a:off x="6682750" y="8060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45"/>
          <p:cNvCxnSpPr>
            <a:stCxn id="623" idx="7"/>
            <a:endCxn id="624" idx="3"/>
          </p:cNvCxnSpPr>
          <p:nvPr/>
        </p:nvCxnSpPr>
        <p:spPr>
          <a:xfrm flipH="1" rot="10800000">
            <a:off x="6602351" y="9877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45"/>
          <p:cNvCxnSpPr>
            <a:stCxn id="622" idx="5"/>
            <a:endCxn id="625" idx="1"/>
          </p:cNvCxnSpPr>
          <p:nvPr/>
        </p:nvCxnSpPr>
        <p:spPr>
          <a:xfrm>
            <a:off x="6602351" y="9875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45"/>
          <p:cNvCxnSpPr>
            <a:stCxn id="623" idx="6"/>
            <a:endCxn id="625" idx="2"/>
          </p:cNvCxnSpPr>
          <p:nvPr/>
        </p:nvCxnSpPr>
        <p:spPr>
          <a:xfrm>
            <a:off x="6682750" y="18848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5"/>
          <p:cNvCxnSpPr>
            <a:stCxn id="624" idx="6"/>
            <a:endCxn id="626" idx="1"/>
          </p:cNvCxnSpPr>
          <p:nvPr/>
        </p:nvCxnSpPr>
        <p:spPr>
          <a:xfrm>
            <a:off x="7918000" y="8060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45"/>
          <p:cNvCxnSpPr>
            <a:stCxn id="625" idx="6"/>
            <a:endCxn id="626" idx="3"/>
          </p:cNvCxnSpPr>
          <p:nvPr/>
        </p:nvCxnSpPr>
        <p:spPr>
          <a:xfrm flipH="1" rot="10800000">
            <a:off x="7918000" y="15272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5"/>
          <p:cNvSpPr txBox="1"/>
          <p:nvPr/>
        </p:nvSpPr>
        <p:spPr>
          <a:xfrm>
            <a:off x="6774925" y="4992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6774925" y="18530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-2360978">
            <a:off x="6502216" y="11601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 rot="2375440">
            <a:off x="6733188" y="9014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 rot="2240961">
            <a:off x="8001553" y="6366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45"/>
          <p:cNvSpPr txBox="1"/>
          <p:nvPr/>
        </p:nvSpPr>
        <p:spPr>
          <a:xfrm rot="-1881781">
            <a:off x="8001479" y="16331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7669600" y="1233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645" name="Google Shape;645;p46"/>
          <p:cNvSpPr txBox="1"/>
          <p:nvPr>
            <p:ph idx="1" type="body"/>
          </p:nvPr>
        </p:nvSpPr>
        <p:spPr>
          <a:xfrm>
            <a:off x="311700" y="1266325"/>
            <a:ext cx="8520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Similarly:</a:t>
            </a:r>
            <a:endParaRPr/>
          </a:p>
        </p:txBody>
      </p:sp>
      <p:pic>
        <p:nvPicPr>
          <p:cNvPr id="646" name="Google Shape;6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50" y="2778525"/>
            <a:ext cx="5458701" cy="8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6"/>
          <p:cNvSpPr/>
          <p:nvPr/>
        </p:nvSpPr>
        <p:spPr>
          <a:xfrm>
            <a:off x="613375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48" name="Google Shape;648;p46"/>
          <p:cNvSpPr/>
          <p:nvPr/>
        </p:nvSpPr>
        <p:spPr>
          <a:xfrm>
            <a:off x="613375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49" name="Google Shape;649;p46"/>
          <p:cNvSpPr/>
          <p:nvPr/>
        </p:nvSpPr>
        <p:spPr>
          <a:xfrm>
            <a:off x="736900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50" name="Google Shape;650;p46"/>
          <p:cNvSpPr/>
          <p:nvPr/>
        </p:nvSpPr>
        <p:spPr>
          <a:xfrm>
            <a:off x="736900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51" name="Google Shape;651;p46"/>
          <p:cNvSpPr/>
          <p:nvPr/>
        </p:nvSpPr>
        <p:spPr>
          <a:xfrm>
            <a:off x="8339550" y="1088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652" name="Google Shape;652;p46"/>
          <p:cNvCxnSpPr>
            <a:stCxn id="647" idx="6"/>
            <a:endCxn id="649" idx="2"/>
          </p:cNvCxnSpPr>
          <p:nvPr/>
        </p:nvCxnSpPr>
        <p:spPr>
          <a:xfrm>
            <a:off x="6682750" y="8060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6"/>
          <p:cNvCxnSpPr>
            <a:stCxn id="648" idx="7"/>
            <a:endCxn id="649" idx="3"/>
          </p:cNvCxnSpPr>
          <p:nvPr/>
        </p:nvCxnSpPr>
        <p:spPr>
          <a:xfrm flipH="1" rot="10800000">
            <a:off x="6602351" y="9877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6"/>
          <p:cNvCxnSpPr>
            <a:stCxn id="647" idx="5"/>
            <a:endCxn id="650" idx="1"/>
          </p:cNvCxnSpPr>
          <p:nvPr/>
        </p:nvCxnSpPr>
        <p:spPr>
          <a:xfrm>
            <a:off x="6602351" y="9875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46"/>
          <p:cNvCxnSpPr>
            <a:stCxn id="648" idx="6"/>
            <a:endCxn id="650" idx="2"/>
          </p:cNvCxnSpPr>
          <p:nvPr/>
        </p:nvCxnSpPr>
        <p:spPr>
          <a:xfrm>
            <a:off x="6682750" y="18848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46"/>
          <p:cNvCxnSpPr>
            <a:stCxn id="649" idx="6"/>
            <a:endCxn id="651" idx="1"/>
          </p:cNvCxnSpPr>
          <p:nvPr/>
        </p:nvCxnSpPr>
        <p:spPr>
          <a:xfrm>
            <a:off x="7918000" y="8060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46"/>
          <p:cNvCxnSpPr>
            <a:stCxn id="650" idx="6"/>
            <a:endCxn id="651" idx="3"/>
          </p:cNvCxnSpPr>
          <p:nvPr/>
        </p:nvCxnSpPr>
        <p:spPr>
          <a:xfrm flipH="1" rot="10800000">
            <a:off x="7918000" y="15272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6"/>
          <p:cNvSpPr txBox="1"/>
          <p:nvPr/>
        </p:nvSpPr>
        <p:spPr>
          <a:xfrm>
            <a:off x="6774925" y="4992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46"/>
          <p:cNvSpPr txBox="1"/>
          <p:nvPr/>
        </p:nvSpPr>
        <p:spPr>
          <a:xfrm>
            <a:off x="6774925" y="18530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46"/>
          <p:cNvSpPr txBox="1"/>
          <p:nvPr/>
        </p:nvSpPr>
        <p:spPr>
          <a:xfrm rot="-2360978">
            <a:off x="6502216" y="11601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46"/>
          <p:cNvSpPr txBox="1"/>
          <p:nvPr/>
        </p:nvSpPr>
        <p:spPr>
          <a:xfrm rot="2375440">
            <a:off x="6733188" y="9014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46"/>
          <p:cNvSpPr txBox="1"/>
          <p:nvPr/>
        </p:nvSpPr>
        <p:spPr>
          <a:xfrm rot="2240961">
            <a:off x="8001553" y="6366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46"/>
          <p:cNvSpPr txBox="1"/>
          <p:nvPr/>
        </p:nvSpPr>
        <p:spPr>
          <a:xfrm rot="-1881781">
            <a:off x="8001479" y="16331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7669600" y="1233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670" name="Google Shape;670;p47"/>
          <p:cNvSpPr txBox="1"/>
          <p:nvPr>
            <p:ph idx="1" type="body"/>
          </p:nvPr>
        </p:nvSpPr>
        <p:spPr>
          <a:xfrm>
            <a:off x="311700" y="1266325"/>
            <a:ext cx="8520600" cy="3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can update W</a:t>
            </a:r>
            <a:r>
              <a:rPr baseline="30000" lang="en"/>
              <a:t>(2)</a:t>
            </a:r>
            <a:r>
              <a:rPr lang="en"/>
              <a:t> and b</a:t>
            </a:r>
            <a:r>
              <a:rPr baseline="30000" lang="en"/>
              <a:t>(2)</a:t>
            </a:r>
            <a:r>
              <a:rPr lang="en"/>
              <a:t> as follows: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how do we update W</a:t>
            </a:r>
            <a:r>
              <a:rPr baseline="30000" lang="en"/>
              <a:t>(1)</a:t>
            </a:r>
            <a:r>
              <a:rPr lang="en"/>
              <a:t> and b</a:t>
            </a:r>
            <a:r>
              <a:rPr baseline="30000" lang="en"/>
              <a:t>(1)</a:t>
            </a:r>
            <a:endParaRPr/>
          </a:p>
        </p:txBody>
      </p:sp>
      <p:pic>
        <p:nvPicPr>
          <p:cNvPr id="671" name="Google Shape;6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25" y="2009550"/>
            <a:ext cx="5333549" cy="15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7"/>
          <p:cNvSpPr/>
          <p:nvPr/>
        </p:nvSpPr>
        <p:spPr>
          <a:xfrm>
            <a:off x="613375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73" name="Google Shape;673;p47"/>
          <p:cNvSpPr/>
          <p:nvPr/>
        </p:nvSpPr>
        <p:spPr>
          <a:xfrm>
            <a:off x="613375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74" name="Google Shape;674;p47"/>
          <p:cNvSpPr/>
          <p:nvPr/>
        </p:nvSpPr>
        <p:spPr>
          <a:xfrm>
            <a:off x="7369000" y="549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75" name="Google Shape;675;p47"/>
          <p:cNvSpPr/>
          <p:nvPr/>
        </p:nvSpPr>
        <p:spPr>
          <a:xfrm>
            <a:off x="7369000" y="16280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76" name="Google Shape;676;p47"/>
          <p:cNvSpPr/>
          <p:nvPr/>
        </p:nvSpPr>
        <p:spPr>
          <a:xfrm>
            <a:off x="8339550" y="1088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677" name="Google Shape;677;p47"/>
          <p:cNvCxnSpPr>
            <a:stCxn id="672" idx="6"/>
            <a:endCxn id="674" idx="2"/>
          </p:cNvCxnSpPr>
          <p:nvPr/>
        </p:nvCxnSpPr>
        <p:spPr>
          <a:xfrm>
            <a:off x="6682750" y="8060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47"/>
          <p:cNvCxnSpPr>
            <a:stCxn id="673" idx="7"/>
            <a:endCxn id="674" idx="3"/>
          </p:cNvCxnSpPr>
          <p:nvPr/>
        </p:nvCxnSpPr>
        <p:spPr>
          <a:xfrm flipH="1" rot="10800000">
            <a:off x="6602351" y="98771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7"/>
          <p:cNvCxnSpPr>
            <a:stCxn id="672" idx="5"/>
            <a:endCxn id="675" idx="1"/>
          </p:cNvCxnSpPr>
          <p:nvPr/>
        </p:nvCxnSpPr>
        <p:spPr>
          <a:xfrm>
            <a:off x="6602351" y="987585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47"/>
          <p:cNvCxnSpPr>
            <a:stCxn id="673" idx="6"/>
            <a:endCxn id="675" idx="2"/>
          </p:cNvCxnSpPr>
          <p:nvPr/>
        </p:nvCxnSpPr>
        <p:spPr>
          <a:xfrm>
            <a:off x="6682750" y="18848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47"/>
          <p:cNvCxnSpPr>
            <a:stCxn id="674" idx="6"/>
            <a:endCxn id="676" idx="1"/>
          </p:cNvCxnSpPr>
          <p:nvPr/>
        </p:nvCxnSpPr>
        <p:spPr>
          <a:xfrm>
            <a:off x="7918000" y="806000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47"/>
          <p:cNvCxnSpPr>
            <a:stCxn id="675" idx="6"/>
            <a:endCxn id="676" idx="3"/>
          </p:cNvCxnSpPr>
          <p:nvPr/>
        </p:nvCxnSpPr>
        <p:spPr>
          <a:xfrm flipH="1" rot="10800000">
            <a:off x="7918000" y="1527200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47"/>
          <p:cNvSpPr txBox="1"/>
          <p:nvPr/>
        </p:nvSpPr>
        <p:spPr>
          <a:xfrm>
            <a:off x="6774925" y="49920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47"/>
          <p:cNvSpPr txBox="1"/>
          <p:nvPr/>
        </p:nvSpPr>
        <p:spPr>
          <a:xfrm>
            <a:off x="6774925" y="1853050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47"/>
          <p:cNvSpPr txBox="1"/>
          <p:nvPr/>
        </p:nvSpPr>
        <p:spPr>
          <a:xfrm rot="-2360978">
            <a:off x="6502216" y="1160172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47"/>
          <p:cNvSpPr txBox="1"/>
          <p:nvPr/>
        </p:nvSpPr>
        <p:spPr>
          <a:xfrm rot="2375440">
            <a:off x="6733188" y="901422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47"/>
          <p:cNvSpPr txBox="1"/>
          <p:nvPr/>
        </p:nvSpPr>
        <p:spPr>
          <a:xfrm rot="2240961">
            <a:off x="8001553" y="636629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47"/>
          <p:cNvSpPr txBox="1"/>
          <p:nvPr/>
        </p:nvSpPr>
        <p:spPr>
          <a:xfrm rot="-1881781">
            <a:off x="8001479" y="1633149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7669600" y="1233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695" name="Google Shape;695;p48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weights and biases get updated?</a:t>
            </a: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2964275" y="21554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97" name="Google Shape;697;p48"/>
          <p:cNvSpPr/>
          <p:nvPr/>
        </p:nvSpPr>
        <p:spPr>
          <a:xfrm>
            <a:off x="2964275" y="3234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698" name="Google Shape;698;p48"/>
          <p:cNvSpPr/>
          <p:nvPr/>
        </p:nvSpPr>
        <p:spPr>
          <a:xfrm>
            <a:off x="4199525" y="21554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699" name="Google Shape;699;p48"/>
          <p:cNvSpPr/>
          <p:nvPr/>
        </p:nvSpPr>
        <p:spPr>
          <a:xfrm>
            <a:off x="4199525" y="3234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700" name="Google Shape;700;p48"/>
          <p:cNvSpPr/>
          <p:nvPr/>
        </p:nvSpPr>
        <p:spPr>
          <a:xfrm>
            <a:off x="5170075" y="2694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701" name="Google Shape;701;p48"/>
          <p:cNvCxnSpPr>
            <a:stCxn id="696" idx="6"/>
            <a:endCxn id="698" idx="2"/>
          </p:cNvCxnSpPr>
          <p:nvPr/>
        </p:nvCxnSpPr>
        <p:spPr>
          <a:xfrm>
            <a:off x="3513275" y="24122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48"/>
          <p:cNvCxnSpPr>
            <a:stCxn id="697" idx="7"/>
            <a:endCxn id="698" idx="3"/>
          </p:cNvCxnSpPr>
          <p:nvPr/>
        </p:nvCxnSpPr>
        <p:spPr>
          <a:xfrm flipH="1" rot="10800000">
            <a:off x="3432876" y="259399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48"/>
          <p:cNvCxnSpPr>
            <a:stCxn id="696" idx="5"/>
            <a:endCxn id="699" idx="1"/>
          </p:cNvCxnSpPr>
          <p:nvPr/>
        </p:nvCxnSpPr>
        <p:spPr>
          <a:xfrm>
            <a:off x="3432876" y="259386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48"/>
          <p:cNvCxnSpPr>
            <a:stCxn id="697" idx="6"/>
            <a:endCxn id="699" idx="2"/>
          </p:cNvCxnSpPr>
          <p:nvPr/>
        </p:nvCxnSpPr>
        <p:spPr>
          <a:xfrm>
            <a:off x="3513275" y="34910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48"/>
          <p:cNvCxnSpPr>
            <a:stCxn id="698" idx="6"/>
            <a:endCxn id="700" idx="1"/>
          </p:cNvCxnSpPr>
          <p:nvPr/>
        </p:nvCxnSpPr>
        <p:spPr>
          <a:xfrm>
            <a:off x="4748525" y="241227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48"/>
          <p:cNvCxnSpPr>
            <a:stCxn id="699" idx="6"/>
            <a:endCxn id="700" idx="3"/>
          </p:cNvCxnSpPr>
          <p:nvPr/>
        </p:nvCxnSpPr>
        <p:spPr>
          <a:xfrm flipH="1" rot="10800000">
            <a:off x="4748525" y="313347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48"/>
          <p:cNvSpPr txBox="1"/>
          <p:nvPr/>
        </p:nvSpPr>
        <p:spPr>
          <a:xfrm>
            <a:off x="3605450" y="21054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3605450" y="34593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48"/>
          <p:cNvSpPr txBox="1"/>
          <p:nvPr/>
        </p:nvSpPr>
        <p:spPr>
          <a:xfrm rot="-2360978">
            <a:off x="3332741" y="276644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48"/>
          <p:cNvSpPr txBox="1"/>
          <p:nvPr/>
        </p:nvSpPr>
        <p:spPr>
          <a:xfrm rot="2375440">
            <a:off x="3563713" y="250769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 rot="2240961">
            <a:off x="4832078" y="224290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 rot="-1881781">
            <a:off x="4832004" y="323942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3282250" y="17055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 txBox="1"/>
          <p:nvPr/>
        </p:nvSpPr>
        <p:spPr>
          <a:xfrm>
            <a:off x="3189575" y="4067250"/>
            <a:ext cx="12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&amp; b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(1)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48"/>
          <p:cNvSpPr txBox="1"/>
          <p:nvPr>
            <p:ph idx="1" type="body"/>
          </p:nvPr>
        </p:nvSpPr>
        <p:spPr>
          <a:xfrm>
            <a:off x="5577900" y="1046025"/>
            <a:ext cx="35661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/>
              <a:t> = 𝞂( w</a:t>
            </a:r>
            <a:r>
              <a:rPr baseline="30000" lang="en"/>
              <a:t>(1)</a:t>
            </a:r>
            <a:r>
              <a:rPr baseline="-25000" lang="en"/>
              <a:t>00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01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2</a:t>
            </a:r>
            <a:r>
              <a:rPr lang="en"/>
              <a:t> = 𝞂( w</a:t>
            </a:r>
            <a:r>
              <a:rPr baseline="30000" lang="en"/>
              <a:t>(1)</a:t>
            </a:r>
            <a:r>
              <a:rPr baseline="-25000" lang="en"/>
              <a:t>10</a:t>
            </a:r>
            <a:r>
              <a:rPr lang="en"/>
              <a:t> x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(1)</a:t>
            </a:r>
            <a:r>
              <a:rPr baseline="-25000" lang="en"/>
              <a:t>11</a:t>
            </a:r>
            <a:r>
              <a:rPr lang="en"/>
              <a:t> x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(1)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 = 𝞂( w</a:t>
            </a:r>
            <a:r>
              <a:rPr baseline="30000" lang="en"/>
              <a:t>(2)</a:t>
            </a:r>
            <a:r>
              <a:rPr baseline="-25000" lang="en"/>
              <a:t>0</a:t>
            </a:r>
            <a:r>
              <a:rPr lang="en"/>
              <a:t> h</a:t>
            </a:r>
            <a:r>
              <a:rPr baseline="-25000" lang="en"/>
              <a:t>1</a:t>
            </a:r>
            <a:r>
              <a:rPr lang="en"/>
              <a:t> + w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 h</a:t>
            </a:r>
            <a:r>
              <a:rPr baseline="-25000" lang="en"/>
              <a:t>2</a:t>
            </a:r>
            <a:r>
              <a:rPr lang="en"/>
              <a:t> + b</a:t>
            </a:r>
            <a:r>
              <a:rPr baseline="30000" lang="en"/>
              <a:t>(2)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pic>
        <p:nvPicPr>
          <p:cNvPr id="721" name="Google Shape;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500" y="2158450"/>
            <a:ext cx="2146974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500" y="2766675"/>
            <a:ext cx="8839204" cy="79414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9"/>
          <p:cNvSpPr txBox="1"/>
          <p:nvPr/>
        </p:nvSpPr>
        <p:spPr>
          <a:xfrm>
            <a:off x="-138300" y="2030500"/>
            <a:ext cx="895800" cy="14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    =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541275" y="3010275"/>
            <a:ext cx="1416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9"/>
          <p:cNvSpPr/>
          <p:nvPr/>
        </p:nvSpPr>
        <p:spPr>
          <a:xfrm>
            <a:off x="7748275" y="3010275"/>
            <a:ext cx="1416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49"/>
          <p:cNvPicPr preferRelativeResize="0"/>
          <p:nvPr/>
        </p:nvPicPr>
        <p:blipFill rotWithShape="1">
          <a:blip r:embed="rId5">
            <a:alphaModFix/>
          </a:blip>
          <a:srcRect b="0" l="26857" r="68293" t="0"/>
          <a:stretch/>
        </p:blipFill>
        <p:spPr>
          <a:xfrm>
            <a:off x="3443850" y="2709075"/>
            <a:ext cx="239025" cy="9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9"/>
          <p:cNvPicPr preferRelativeResize="0"/>
          <p:nvPr/>
        </p:nvPicPr>
        <p:blipFill rotWithShape="1">
          <a:blip r:embed="rId5">
            <a:alphaModFix/>
          </a:blip>
          <a:srcRect b="0" l="26857" r="68293" t="0"/>
          <a:stretch/>
        </p:blipFill>
        <p:spPr>
          <a:xfrm>
            <a:off x="7699563" y="2712250"/>
            <a:ext cx="239025" cy="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733" name="Google Shape;733;p50"/>
          <p:cNvSpPr txBox="1"/>
          <p:nvPr>
            <p:ph idx="1" type="body"/>
          </p:nvPr>
        </p:nvSpPr>
        <p:spPr>
          <a:xfrm>
            <a:off x="311700" y="1266325"/>
            <a:ext cx="8520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the chain rule:</a:t>
            </a:r>
            <a:endParaRPr/>
          </a:p>
        </p:txBody>
      </p:sp>
      <p:pic>
        <p:nvPicPr>
          <p:cNvPr id="734" name="Google Shape;7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5650"/>
            <a:ext cx="8839204" cy="63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075" y="3144150"/>
            <a:ext cx="7497073" cy="6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Google Shape;736;p50"/>
          <p:cNvCxnSpPr>
            <a:stCxn id="737" idx="0"/>
          </p:cNvCxnSpPr>
          <p:nvPr/>
        </p:nvCxnSpPr>
        <p:spPr>
          <a:xfrm rot="10800000">
            <a:off x="5677000" y="4005000"/>
            <a:ext cx="9900" cy="60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50"/>
          <p:cNvSpPr txBox="1"/>
          <p:nvPr/>
        </p:nvSpPr>
        <p:spPr>
          <a:xfrm>
            <a:off x="4768150" y="4611000"/>
            <a:ext cx="18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Already computed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50"/>
          <p:cNvSpPr/>
          <p:nvPr/>
        </p:nvSpPr>
        <p:spPr>
          <a:xfrm>
            <a:off x="6302650" y="5348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739" name="Google Shape;739;p50"/>
          <p:cNvSpPr/>
          <p:nvPr/>
        </p:nvSpPr>
        <p:spPr>
          <a:xfrm>
            <a:off x="6302650" y="1613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740" name="Google Shape;740;p50"/>
          <p:cNvSpPr/>
          <p:nvPr/>
        </p:nvSpPr>
        <p:spPr>
          <a:xfrm>
            <a:off x="7537900" y="5348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741" name="Google Shape;741;p50"/>
          <p:cNvSpPr/>
          <p:nvPr/>
        </p:nvSpPr>
        <p:spPr>
          <a:xfrm>
            <a:off x="7537900" y="1613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742" name="Google Shape;742;p50"/>
          <p:cNvSpPr/>
          <p:nvPr/>
        </p:nvSpPr>
        <p:spPr>
          <a:xfrm>
            <a:off x="8508450" y="10743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743" name="Google Shape;743;p50"/>
          <p:cNvCxnSpPr>
            <a:stCxn id="738" idx="6"/>
            <a:endCxn id="740" idx="2"/>
          </p:cNvCxnSpPr>
          <p:nvPr/>
        </p:nvCxnSpPr>
        <p:spPr>
          <a:xfrm>
            <a:off x="6851650" y="7916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50"/>
          <p:cNvCxnSpPr>
            <a:stCxn id="739" idx="7"/>
            <a:endCxn id="740" idx="3"/>
          </p:cNvCxnSpPr>
          <p:nvPr/>
        </p:nvCxnSpPr>
        <p:spPr>
          <a:xfrm flipH="1" rot="10800000">
            <a:off x="6771251" y="97339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50"/>
          <p:cNvCxnSpPr>
            <a:stCxn id="738" idx="5"/>
            <a:endCxn id="741" idx="1"/>
          </p:cNvCxnSpPr>
          <p:nvPr/>
        </p:nvCxnSpPr>
        <p:spPr>
          <a:xfrm>
            <a:off x="6771251" y="97326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50"/>
          <p:cNvCxnSpPr>
            <a:stCxn id="739" idx="6"/>
            <a:endCxn id="741" idx="2"/>
          </p:cNvCxnSpPr>
          <p:nvPr/>
        </p:nvCxnSpPr>
        <p:spPr>
          <a:xfrm>
            <a:off x="6851650" y="18704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0"/>
          <p:cNvCxnSpPr>
            <a:stCxn id="740" idx="6"/>
            <a:endCxn id="742" idx="1"/>
          </p:cNvCxnSpPr>
          <p:nvPr/>
        </p:nvCxnSpPr>
        <p:spPr>
          <a:xfrm>
            <a:off x="8086900" y="79167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0"/>
          <p:cNvCxnSpPr>
            <a:stCxn id="741" idx="6"/>
            <a:endCxn id="742" idx="3"/>
          </p:cNvCxnSpPr>
          <p:nvPr/>
        </p:nvCxnSpPr>
        <p:spPr>
          <a:xfrm flipH="1" rot="10800000">
            <a:off x="8086900" y="151287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50"/>
          <p:cNvSpPr txBox="1"/>
          <p:nvPr/>
        </p:nvSpPr>
        <p:spPr>
          <a:xfrm>
            <a:off x="6943825" y="4848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50"/>
          <p:cNvSpPr txBox="1"/>
          <p:nvPr/>
        </p:nvSpPr>
        <p:spPr>
          <a:xfrm>
            <a:off x="6943825" y="18387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p50"/>
          <p:cNvSpPr txBox="1"/>
          <p:nvPr/>
        </p:nvSpPr>
        <p:spPr>
          <a:xfrm rot="-2360978">
            <a:off x="6671116" y="114584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50"/>
          <p:cNvSpPr txBox="1"/>
          <p:nvPr/>
        </p:nvSpPr>
        <p:spPr>
          <a:xfrm rot="2375440">
            <a:off x="6902088" y="88709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50"/>
          <p:cNvSpPr txBox="1"/>
          <p:nvPr/>
        </p:nvSpPr>
        <p:spPr>
          <a:xfrm rot="2240961">
            <a:off x="8170453" y="62230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4" name="Google Shape;754;p50"/>
          <p:cNvSpPr txBox="1"/>
          <p:nvPr/>
        </p:nvSpPr>
        <p:spPr>
          <a:xfrm rot="-1881781">
            <a:off x="8170379" y="161882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6620625" y="849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0"/>
          <p:cNvSpPr txBox="1"/>
          <p:nvPr/>
        </p:nvSpPr>
        <p:spPr>
          <a:xfrm>
            <a:off x="6462100" y="2743950"/>
            <a:ext cx="12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&amp; b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(1)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762" name="Google Shape;762;p51"/>
          <p:cNvSpPr txBox="1"/>
          <p:nvPr>
            <p:ph idx="1" type="body"/>
          </p:nvPr>
        </p:nvSpPr>
        <p:spPr>
          <a:xfrm>
            <a:off x="311700" y="1266325"/>
            <a:ext cx="85206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Similarly:</a:t>
            </a:r>
            <a:endParaRPr/>
          </a:p>
        </p:txBody>
      </p:sp>
      <p:pic>
        <p:nvPicPr>
          <p:cNvPr id="763" name="Google Shape;7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00" y="2268675"/>
            <a:ext cx="4951575" cy="82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51"/>
          <p:cNvCxnSpPr>
            <a:stCxn id="765" idx="0"/>
          </p:cNvCxnSpPr>
          <p:nvPr/>
        </p:nvCxnSpPr>
        <p:spPr>
          <a:xfrm rot="10800000">
            <a:off x="3859288" y="3296925"/>
            <a:ext cx="9900" cy="60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51"/>
          <p:cNvSpPr txBox="1"/>
          <p:nvPr/>
        </p:nvSpPr>
        <p:spPr>
          <a:xfrm>
            <a:off x="2950438" y="3902925"/>
            <a:ext cx="18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Already computed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51"/>
          <p:cNvSpPr/>
          <p:nvPr/>
        </p:nvSpPr>
        <p:spPr>
          <a:xfrm>
            <a:off x="6302650" y="5348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767" name="Google Shape;767;p51"/>
          <p:cNvSpPr/>
          <p:nvPr/>
        </p:nvSpPr>
        <p:spPr>
          <a:xfrm>
            <a:off x="6302650" y="1613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768" name="Google Shape;768;p51"/>
          <p:cNvSpPr/>
          <p:nvPr/>
        </p:nvSpPr>
        <p:spPr>
          <a:xfrm>
            <a:off x="7537900" y="5348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769" name="Google Shape;769;p51"/>
          <p:cNvSpPr/>
          <p:nvPr/>
        </p:nvSpPr>
        <p:spPr>
          <a:xfrm>
            <a:off x="7537900" y="1613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770" name="Google Shape;770;p51"/>
          <p:cNvSpPr/>
          <p:nvPr/>
        </p:nvSpPr>
        <p:spPr>
          <a:xfrm>
            <a:off x="8508450" y="10743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771" name="Google Shape;771;p51"/>
          <p:cNvCxnSpPr>
            <a:stCxn id="766" idx="6"/>
            <a:endCxn id="768" idx="2"/>
          </p:cNvCxnSpPr>
          <p:nvPr/>
        </p:nvCxnSpPr>
        <p:spPr>
          <a:xfrm>
            <a:off x="6851650" y="7916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51"/>
          <p:cNvCxnSpPr>
            <a:stCxn id="767" idx="7"/>
            <a:endCxn id="768" idx="3"/>
          </p:cNvCxnSpPr>
          <p:nvPr/>
        </p:nvCxnSpPr>
        <p:spPr>
          <a:xfrm flipH="1" rot="10800000">
            <a:off x="6771251" y="97339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51"/>
          <p:cNvCxnSpPr>
            <a:stCxn id="766" idx="5"/>
            <a:endCxn id="769" idx="1"/>
          </p:cNvCxnSpPr>
          <p:nvPr/>
        </p:nvCxnSpPr>
        <p:spPr>
          <a:xfrm>
            <a:off x="6771251" y="973260"/>
            <a:ext cx="846900" cy="71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51"/>
          <p:cNvCxnSpPr>
            <a:stCxn id="767" idx="6"/>
            <a:endCxn id="769" idx="2"/>
          </p:cNvCxnSpPr>
          <p:nvPr/>
        </p:nvCxnSpPr>
        <p:spPr>
          <a:xfrm>
            <a:off x="6851650" y="1870475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51"/>
          <p:cNvCxnSpPr>
            <a:stCxn id="768" idx="6"/>
            <a:endCxn id="770" idx="1"/>
          </p:cNvCxnSpPr>
          <p:nvPr/>
        </p:nvCxnSpPr>
        <p:spPr>
          <a:xfrm>
            <a:off x="8086900" y="791675"/>
            <a:ext cx="501900" cy="35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51"/>
          <p:cNvCxnSpPr>
            <a:stCxn id="769" idx="6"/>
            <a:endCxn id="770" idx="3"/>
          </p:cNvCxnSpPr>
          <p:nvPr/>
        </p:nvCxnSpPr>
        <p:spPr>
          <a:xfrm flipH="1" rot="10800000">
            <a:off x="8086900" y="1512875"/>
            <a:ext cx="501900" cy="35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1"/>
          <p:cNvSpPr txBox="1"/>
          <p:nvPr/>
        </p:nvSpPr>
        <p:spPr>
          <a:xfrm>
            <a:off x="6943825" y="48487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51"/>
          <p:cNvSpPr txBox="1"/>
          <p:nvPr/>
        </p:nvSpPr>
        <p:spPr>
          <a:xfrm>
            <a:off x="6943825" y="1838725"/>
            <a:ext cx="5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 rot="-2360978">
            <a:off x="6671116" y="1145847"/>
            <a:ext cx="502010" cy="3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51"/>
          <p:cNvSpPr txBox="1"/>
          <p:nvPr/>
        </p:nvSpPr>
        <p:spPr>
          <a:xfrm rot="2375440">
            <a:off x="6902088" y="887097"/>
            <a:ext cx="501806" cy="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(1)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51"/>
          <p:cNvSpPr txBox="1"/>
          <p:nvPr/>
        </p:nvSpPr>
        <p:spPr>
          <a:xfrm rot="2240961">
            <a:off x="8170453" y="622304"/>
            <a:ext cx="501918" cy="33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51"/>
          <p:cNvSpPr txBox="1"/>
          <p:nvPr/>
        </p:nvSpPr>
        <p:spPr>
          <a:xfrm rot="-1881781">
            <a:off x="8170379" y="1618824"/>
            <a:ext cx="502057" cy="33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(2)</a:t>
            </a:r>
            <a:r>
              <a:rPr baseline="-25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51"/>
          <p:cNvSpPr/>
          <p:nvPr/>
        </p:nvSpPr>
        <p:spPr>
          <a:xfrm>
            <a:off x="6620625" y="849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488" y="728613"/>
            <a:ext cx="491503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789" name="Google Shape;789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Backpropagation: update W</a:t>
            </a:r>
            <a:r>
              <a:rPr baseline="30000" lang="en"/>
              <a:t>(1)</a:t>
            </a:r>
            <a:r>
              <a:rPr lang="en"/>
              <a:t> and b</a:t>
            </a:r>
            <a:r>
              <a:rPr baseline="30000" lang="en"/>
              <a:t>(1)</a:t>
            </a:r>
            <a:r>
              <a:rPr lang="en"/>
              <a:t> without recomputing values that are computed when getting the gradients of the previously updated layer.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http://yann.lecun.com/exdb/publis/pdf/lecun-98b.pdf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BackPropagation</a:t>
            </a:r>
            <a:endParaRPr/>
          </a:p>
        </p:txBody>
      </p:sp>
      <p:sp>
        <p:nvSpPr>
          <p:cNvPr id="795" name="Google Shape;795;p53"/>
          <p:cNvSpPr txBox="1"/>
          <p:nvPr>
            <p:ph idx="1" type="body"/>
          </p:nvPr>
        </p:nvSpPr>
        <p:spPr>
          <a:xfrm>
            <a:off x="311700" y="1266325"/>
            <a:ext cx="8520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Note: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0" y="1838350"/>
            <a:ext cx="8839204" cy="63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925" y="2846850"/>
            <a:ext cx="7497073" cy="6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53"/>
          <p:cNvCxnSpPr>
            <a:stCxn id="799" idx="0"/>
          </p:cNvCxnSpPr>
          <p:nvPr/>
        </p:nvCxnSpPr>
        <p:spPr>
          <a:xfrm rot="10800000">
            <a:off x="6764475" y="3521325"/>
            <a:ext cx="9900" cy="60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53"/>
          <p:cNvSpPr txBox="1"/>
          <p:nvPr/>
        </p:nvSpPr>
        <p:spPr>
          <a:xfrm>
            <a:off x="4522875" y="4127325"/>
            <a:ext cx="450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Depends on both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ata and weights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Initializing all weights to zero then is not a good idea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0" name="Google Shape;800;p53"/>
          <p:cNvCxnSpPr>
            <a:stCxn id="799" idx="0"/>
          </p:cNvCxnSpPr>
          <p:nvPr/>
        </p:nvCxnSpPr>
        <p:spPr>
          <a:xfrm flipH="1" rot="10800000">
            <a:off x="6774375" y="3400425"/>
            <a:ext cx="1637400" cy="72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806" name="Google Shape;806;p54"/>
          <p:cNvSpPr txBox="1"/>
          <p:nvPr>
            <p:ph idx="1" type="body"/>
          </p:nvPr>
        </p:nvSpPr>
        <p:spPr>
          <a:xfrm>
            <a:off x="311700" y="1266325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807" name="Google Shape;807;p54"/>
          <p:cNvSpPr/>
          <p:nvPr/>
        </p:nvSpPr>
        <p:spPr>
          <a:xfrm>
            <a:off x="2088950" y="2151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808" name="Google Shape;808;p54"/>
          <p:cNvSpPr/>
          <p:nvPr/>
        </p:nvSpPr>
        <p:spPr>
          <a:xfrm>
            <a:off x="2088950" y="32307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809" name="Google Shape;809;p54"/>
          <p:cNvSpPr/>
          <p:nvPr/>
        </p:nvSpPr>
        <p:spPr>
          <a:xfrm>
            <a:off x="3324200" y="21519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10" name="Google Shape;810;p54"/>
          <p:cNvSpPr/>
          <p:nvPr/>
        </p:nvSpPr>
        <p:spPr>
          <a:xfrm>
            <a:off x="3324200" y="32307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11" name="Google Shape;811;p54"/>
          <p:cNvSpPr/>
          <p:nvPr/>
        </p:nvSpPr>
        <p:spPr>
          <a:xfrm>
            <a:off x="6453350" y="26912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812" name="Google Shape;812;p54"/>
          <p:cNvCxnSpPr>
            <a:stCxn id="807" idx="6"/>
            <a:endCxn id="809" idx="2"/>
          </p:cNvCxnSpPr>
          <p:nvPr/>
        </p:nvCxnSpPr>
        <p:spPr>
          <a:xfrm>
            <a:off x="2637950" y="24087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54"/>
          <p:cNvCxnSpPr>
            <a:stCxn id="808" idx="6"/>
            <a:endCxn id="809" idx="2"/>
          </p:cNvCxnSpPr>
          <p:nvPr/>
        </p:nvCxnSpPr>
        <p:spPr>
          <a:xfrm flipH="1" rot="10800000"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54"/>
          <p:cNvCxnSpPr>
            <a:stCxn id="807" idx="6"/>
            <a:endCxn id="810" idx="2"/>
          </p:cNvCxnSpPr>
          <p:nvPr/>
        </p:nvCxnSpPr>
        <p:spPr>
          <a:xfrm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54"/>
          <p:cNvCxnSpPr>
            <a:stCxn id="808" idx="6"/>
            <a:endCxn id="810" idx="2"/>
          </p:cNvCxnSpPr>
          <p:nvPr/>
        </p:nvCxnSpPr>
        <p:spPr>
          <a:xfrm>
            <a:off x="2637950" y="34875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54"/>
          <p:cNvCxnSpPr>
            <a:stCxn id="817" idx="6"/>
            <a:endCxn id="811" idx="2"/>
          </p:cNvCxnSpPr>
          <p:nvPr/>
        </p:nvCxnSpPr>
        <p:spPr>
          <a:xfrm>
            <a:off x="5767138" y="1523125"/>
            <a:ext cx="6861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54"/>
          <p:cNvCxnSpPr>
            <a:stCxn id="819" idx="6"/>
            <a:endCxn id="811" idx="2"/>
          </p:cNvCxnSpPr>
          <p:nvPr/>
        </p:nvCxnSpPr>
        <p:spPr>
          <a:xfrm flipH="1" rot="10800000">
            <a:off x="5795338" y="2948025"/>
            <a:ext cx="6579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4"/>
          <p:cNvSpPr/>
          <p:nvPr/>
        </p:nvSpPr>
        <p:spPr>
          <a:xfrm>
            <a:off x="3324200" y="12664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21" name="Google Shape;821;p54"/>
          <p:cNvSpPr/>
          <p:nvPr/>
        </p:nvSpPr>
        <p:spPr>
          <a:xfrm>
            <a:off x="3352400" y="411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22" name="Google Shape;822;p54"/>
          <p:cNvSpPr/>
          <p:nvPr/>
        </p:nvSpPr>
        <p:spPr>
          <a:xfrm>
            <a:off x="5218138" y="21518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23" name="Google Shape;823;p54"/>
          <p:cNvSpPr/>
          <p:nvPr/>
        </p:nvSpPr>
        <p:spPr>
          <a:xfrm>
            <a:off x="5218138" y="32306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17" name="Google Shape;817;p54"/>
          <p:cNvSpPr/>
          <p:nvPr/>
        </p:nvSpPr>
        <p:spPr>
          <a:xfrm>
            <a:off x="5218138" y="12663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19" name="Google Shape;819;p54"/>
          <p:cNvSpPr/>
          <p:nvPr/>
        </p:nvSpPr>
        <p:spPr>
          <a:xfrm>
            <a:off x="5246338" y="4116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824" name="Google Shape;824;p54"/>
          <p:cNvCxnSpPr>
            <a:stCxn id="823" idx="6"/>
            <a:endCxn id="811" idx="2"/>
          </p:cNvCxnSpPr>
          <p:nvPr/>
        </p:nvCxnSpPr>
        <p:spPr>
          <a:xfrm flipH="1" rot="10800000">
            <a:off x="5767138" y="29480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>
            <a:stCxn id="822" idx="6"/>
            <a:endCxn id="811" idx="2"/>
          </p:cNvCxnSpPr>
          <p:nvPr/>
        </p:nvCxnSpPr>
        <p:spPr>
          <a:xfrm>
            <a:off x="5767138" y="24086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54"/>
          <p:cNvCxnSpPr>
            <a:stCxn id="820" idx="6"/>
            <a:endCxn id="817" idx="2"/>
          </p:cNvCxnSpPr>
          <p:nvPr/>
        </p:nvCxnSpPr>
        <p:spPr>
          <a:xfrm>
            <a:off x="3873200" y="15232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54"/>
          <p:cNvCxnSpPr>
            <a:stCxn id="809" idx="6"/>
            <a:endCxn id="822" idx="2"/>
          </p:cNvCxnSpPr>
          <p:nvPr/>
        </p:nvCxnSpPr>
        <p:spPr>
          <a:xfrm>
            <a:off x="3873200" y="24087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54"/>
          <p:cNvCxnSpPr>
            <a:stCxn id="810" idx="6"/>
            <a:endCxn id="823" idx="2"/>
          </p:cNvCxnSpPr>
          <p:nvPr/>
        </p:nvCxnSpPr>
        <p:spPr>
          <a:xfrm>
            <a:off x="3873200" y="34875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54"/>
          <p:cNvCxnSpPr>
            <a:stCxn id="821" idx="6"/>
            <a:endCxn id="819" idx="2"/>
          </p:cNvCxnSpPr>
          <p:nvPr/>
        </p:nvCxnSpPr>
        <p:spPr>
          <a:xfrm>
            <a:off x="3901400" y="4373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54"/>
          <p:cNvCxnSpPr>
            <a:stCxn id="820" idx="6"/>
            <a:endCxn id="822" idx="2"/>
          </p:cNvCxnSpPr>
          <p:nvPr/>
        </p:nvCxnSpPr>
        <p:spPr>
          <a:xfrm>
            <a:off x="3873200" y="15232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54"/>
          <p:cNvCxnSpPr>
            <a:stCxn id="820" idx="6"/>
            <a:endCxn id="823" idx="2"/>
          </p:cNvCxnSpPr>
          <p:nvPr/>
        </p:nvCxnSpPr>
        <p:spPr>
          <a:xfrm>
            <a:off x="3873200" y="15232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54"/>
          <p:cNvCxnSpPr>
            <a:stCxn id="820" idx="6"/>
            <a:endCxn id="819" idx="2"/>
          </p:cNvCxnSpPr>
          <p:nvPr/>
        </p:nvCxnSpPr>
        <p:spPr>
          <a:xfrm>
            <a:off x="3873200" y="15232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54"/>
          <p:cNvCxnSpPr>
            <a:stCxn id="809" idx="6"/>
            <a:endCxn id="817" idx="2"/>
          </p:cNvCxnSpPr>
          <p:nvPr/>
        </p:nvCxnSpPr>
        <p:spPr>
          <a:xfrm flipH="1" rot="10800000">
            <a:off x="3873200" y="15231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54"/>
          <p:cNvCxnSpPr>
            <a:stCxn id="809" idx="6"/>
            <a:endCxn id="823" idx="2"/>
          </p:cNvCxnSpPr>
          <p:nvPr/>
        </p:nvCxnSpPr>
        <p:spPr>
          <a:xfrm>
            <a:off x="3873200" y="24087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54"/>
          <p:cNvCxnSpPr>
            <a:stCxn id="809" idx="6"/>
            <a:endCxn id="819" idx="2"/>
          </p:cNvCxnSpPr>
          <p:nvPr/>
        </p:nvCxnSpPr>
        <p:spPr>
          <a:xfrm>
            <a:off x="3873200" y="24087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54"/>
          <p:cNvCxnSpPr>
            <a:stCxn id="810" idx="6"/>
            <a:endCxn id="817" idx="2"/>
          </p:cNvCxnSpPr>
          <p:nvPr/>
        </p:nvCxnSpPr>
        <p:spPr>
          <a:xfrm flipH="1" rot="10800000">
            <a:off x="3873200" y="15231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54"/>
          <p:cNvCxnSpPr>
            <a:stCxn id="810" idx="6"/>
            <a:endCxn id="822" idx="2"/>
          </p:cNvCxnSpPr>
          <p:nvPr/>
        </p:nvCxnSpPr>
        <p:spPr>
          <a:xfrm flipH="1" rot="10800000">
            <a:off x="3873200" y="24084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4"/>
          <p:cNvCxnSpPr>
            <a:stCxn id="810" idx="6"/>
            <a:endCxn id="819" idx="2"/>
          </p:cNvCxnSpPr>
          <p:nvPr/>
        </p:nvCxnSpPr>
        <p:spPr>
          <a:xfrm>
            <a:off x="3873200" y="34875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54"/>
          <p:cNvCxnSpPr>
            <a:stCxn id="821" idx="6"/>
            <a:endCxn id="823" idx="2"/>
          </p:cNvCxnSpPr>
          <p:nvPr/>
        </p:nvCxnSpPr>
        <p:spPr>
          <a:xfrm flipH="1" rot="10800000">
            <a:off x="3901400" y="34872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54"/>
          <p:cNvCxnSpPr>
            <a:stCxn id="821" idx="6"/>
            <a:endCxn id="822" idx="2"/>
          </p:cNvCxnSpPr>
          <p:nvPr/>
        </p:nvCxnSpPr>
        <p:spPr>
          <a:xfrm flipH="1" rot="10800000">
            <a:off x="3901400" y="24084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54"/>
          <p:cNvCxnSpPr>
            <a:stCxn id="821" idx="6"/>
            <a:endCxn id="817" idx="2"/>
          </p:cNvCxnSpPr>
          <p:nvPr/>
        </p:nvCxnSpPr>
        <p:spPr>
          <a:xfrm flipH="1" rot="10800000">
            <a:off x="3901400" y="15231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54"/>
          <p:cNvCxnSpPr>
            <a:stCxn id="807" idx="6"/>
            <a:endCxn id="820" idx="2"/>
          </p:cNvCxnSpPr>
          <p:nvPr/>
        </p:nvCxnSpPr>
        <p:spPr>
          <a:xfrm flipH="1" rot="10800000">
            <a:off x="2637950" y="15231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54"/>
          <p:cNvCxnSpPr>
            <a:stCxn id="807" idx="6"/>
            <a:endCxn id="821" idx="2"/>
          </p:cNvCxnSpPr>
          <p:nvPr/>
        </p:nvCxnSpPr>
        <p:spPr>
          <a:xfrm>
            <a:off x="2637950" y="24087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54"/>
          <p:cNvCxnSpPr>
            <a:stCxn id="808" idx="6"/>
            <a:endCxn id="820" idx="2"/>
          </p:cNvCxnSpPr>
          <p:nvPr/>
        </p:nvCxnSpPr>
        <p:spPr>
          <a:xfrm flipH="1" rot="10800000">
            <a:off x="2637950" y="1523150"/>
            <a:ext cx="6864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54"/>
          <p:cNvCxnSpPr>
            <a:stCxn id="808" idx="6"/>
            <a:endCxn id="821" idx="2"/>
          </p:cNvCxnSpPr>
          <p:nvPr/>
        </p:nvCxnSpPr>
        <p:spPr>
          <a:xfrm>
            <a:off x="2637950" y="348755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851" name="Google Shape;851;p55"/>
          <p:cNvSpPr txBox="1"/>
          <p:nvPr>
            <p:ph idx="1" type="body"/>
          </p:nvPr>
        </p:nvSpPr>
        <p:spPr>
          <a:xfrm>
            <a:off x="311700" y="1266325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852" name="Google Shape;852;p55"/>
          <p:cNvSpPr/>
          <p:nvPr/>
        </p:nvSpPr>
        <p:spPr>
          <a:xfrm>
            <a:off x="2088950" y="2151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853" name="Google Shape;853;p55"/>
          <p:cNvSpPr/>
          <p:nvPr/>
        </p:nvSpPr>
        <p:spPr>
          <a:xfrm>
            <a:off x="2088950" y="32307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854" name="Google Shape;854;p55"/>
          <p:cNvSpPr/>
          <p:nvPr/>
        </p:nvSpPr>
        <p:spPr>
          <a:xfrm>
            <a:off x="3324200" y="21519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55" name="Google Shape;855;p55"/>
          <p:cNvSpPr/>
          <p:nvPr/>
        </p:nvSpPr>
        <p:spPr>
          <a:xfrm>
            <a:off x="3324200" y="32307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56" name="Google Shape;856;p55"/>
          <p:cNvSpPr/>
          <p:nvPr/>
        </p:nvSpPr>
        <p:spPr>
          <a:xfrm>
            <a:off x="6453350" y="26912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857" name="Google Shape;857;p55"/>
          <p:cNvCxnSpPr>
            <a:stCxn id="852" idx="6"/>
            <a:endCxn id="854" idx="2"/>
          </p:cNvCxnSpPr>
          <p:nvPr/>
        </p:nvCxnSpPr>
        <p:spPr>
          <a:xfrm>
            <a:off x="2637950" y="24087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55"/>
          <p:cNvCxnSpPr>
            <a:stCxn id="853" idx="6"/>
            <a:endCxn id="854" idx="2"/>
          </p:cNvCxnSpPr>
          <p:nvPr/>
        </p:nvCxnSpPr>
        <p:spPr>
          <a:xfrm flipH="1" rot="10800000"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55"/>
          <p:cNvCxnSpPr>
            <a:stCxn id="852" idx="6"/>
            <a:endCxn id="855" idx="2"/>
          </p:cNvCxnSpPr>
          <p:nvPr/>
        </p:nvCxnSpPr>
        <p:spPr>
          <a:xfrm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55"/>
          <p:cNvCxnSpPr>
            <a:stCxn id="853" idx="6"/>
            <a:endCxn id="855" idx="2"/>
          </p:cNvCxnSpPr>
          <p:nvPr/>
        </p:nvCxnSpPr>
        <p:spPr>
          <a:xfrm>
            <a:off x="2637950" y="34875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55"/>
          <p:cNvCxnSpPr>
            <a:stCxn id="862" idx="6"/>
            <a:endCxn id="856" idx="2"/>
          </p:cNvCxnSpPr>
          <p:nvPr/>
        </p:nvCxnSpPr>
        <p:spPr>
          <a:xfrm>
            <a:off x="5767138" y="1523125"/>
            <a:ext cx="6861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55"/>
          <p:cNvCxnSpPr>
            <a:stCxn id="864" idx="6"/>
            <a:endCxn id="856" idx="2"/>
          </p:cNvCxnSpPr>
          <p:nvPr/>
        </p:nvCxnSpPr>
        <p:spPr>
          <a:xfrm flipH="1" rot="10800000">
            <a:off x="5795338" y="2948025"/>
            <a:ext cx="6579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55"/>
          <p:cNvSpPr/>
          <p:nvPr/>
        </p:nvSpPr>
        <p:spPr>
          <a:xfrm>
            <a:off x="3324200" y="12664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66" name="Google Shape;866;p55"/>
          <p:cNvSpPr/>
          <p:nvPr/>
        </p:nvSpPr>
        <p:spPr>
          <a:xfrm>
            <a:off x="3352400" y="411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67" name="Google Shape;867;p55"/>
          <p:cNvSpPr/>
          <p:nvPr/>
        </p:nvSpPr>
        <p:spPr>
          <a:xfrm>
            <a:off x="5218138" y="21518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68" name="Google Shape;868;p55"/>
          <p:cNvSpPr/>
          <p:nvPr/>
        </p:nvSpPr>
        <p:spPr>
          <a:xfrm>
            <a:off x="5218138" y="32306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62" name="Google Shape;862;p55"/>
          <p:cNvSpPr/>
          <p:nvPr/>
        </p:nvSpPr>
        <p:spPr>
          <a:xfrm>
            <a:off x="5218138" y="12663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864" name="Google Shape;864;p55"/>
          <p:cNvSpPr/>
          <p:nvPr/>
        </p:nvSpPr>
        <p:spPr>
          <a:xfrm>
            <a:off x="5246338" y="4116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869" name="Google Shape;869;p55"/>
          <p:cNvCxnSpPr>
            <a:stCxn id="868" idx="6"/>
            <a:endCxn id="856" idx="2"/>
          </p:cNvCxnSpPr>
          <p:nvPr/>
        </p:nvCxnSpPr>
        <p:spPr>
          <a:xfrm flipH="1" rot="10800000">
            <a:off x="5767138" y="29480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55"/>
          <p:cNvCxnSpPr>
            <a:stCxn id="867" idx="6"/>
            <a:endCxn id="856" idx="2"/>
          </p:cNvCxnSpPr>
          <p:nvPr/>
        </p:nvCxnSpPr>
        <p:spPr>
          <a:xfrm>
            <a:off x="5767138" y="24086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55"/>
          <p:cNvCxnSpPr>
            <a:stCxn id="865" idx="6"/>
            <a:endCxn id="862" idx="2"/>
          </p:cNvCxnSpPr>
          <p:nvPr/>
        </p:nvCxnSpPr>
        <p:spPr>
          <a:xfrm>
            <a:off x="3873200" y="15232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55"/>
          <p:cNvCxnSpPr>
            <a:stCxn id="854" idx="6"/>
            <a:endCxn id="867" idx="2"/>
          </p:cNvCxnSpPr>
          <p:nvPr/>
        </p:nvCxnSpPr>
        <p:spPr>
          <a:xfrm>
            <a:off x="3873200" y="24087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55"/>
          <p:cNvCxnSpPr>
            <a:stCxn id="855" idx="6"/>
            <a:endCxn id="868" idx="2"/>
          </p:cNvCxnSpPr>
          <p:nvPr/>
        </p:nvCxnSpPr>
        <p:spPr>
          <a:xfrm>
            <a:off x="3873200" y="34875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55"/>
          <p:cNvCxnSpPr>
            <a:stCxn id="866" idx="6"/>
            <a:endCxn id="864" idx="2"/>
          </p:cNvCxnSpPr>
          <p:nvPr/>
        </p:nvCxnSpPr>
        <p:spPr>
          <a:xfrm>
            <a:off x="3901400" y="4373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55"/>
          <p:cNvCxnSpPr>
            <a:stCxn id="865" idx="6"/>
            <a:endCxn id="867" idx="2"/>
          </p:cNvCxnSpPr>
          <p:nvPr/>
        </p:nvCxnSpPr>
        <p:spPr>
          <a:xfrm>
            <a:off x="3873200" y="15232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55"/>
          <p:cNvCxnSpPr>
            <a:stCxn id="865" idx="6"/>
            <a:endCxn id="868" idx="2"/>
          </p:cNvCxnSpPr>
          <p:nvPr/>
        </p:nvCxnSpPr>
        <p:spPr>
          <a:xfrm>
            <a:off x="3873200" y="15232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55"/>
          <p:cNvCxnSpPr>
            <a:stCxn id="865" idx="6"/>
            <a:endCxn id="864" idx="2"/>
          </p:cNvCxnSpPr>
          <p:nvPr/>
        </p:nvCxnSpPr>
        <p:spPr>
          <a:xfrm>
            <a:off x="3873200" y="15232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5"/>
          <p:cNvCxnSpPr>
            <a:stCxn id="854" idx="6"/>
            <a:endCxn id="862" idx="2"/>
          </p:cNvCxnSpPr>
          <p:nvPr/>
        </p:nvCxnSpPr>
        <p:spPr>
          <a:xfrm flipH="1" rot="10800000">
            <a:off x="3873200" y="15231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55"/>
          <p:cNvCxnSpPr>
            <a:stCxn id="854" idx="6"/>
            <a:endCxn id="868" idx="2"/>
          </p:cNvCxnSpPr>
          <p:nvPr/>
        </p:nvCxnSpPr>
        <p:spPr>
          <a:xfrm>
            <a:off x="3873200" y="24087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55"/>
          <p:cNvCxnSpPr>
            <a:stCxn id="854" idx="6"/>
            <a:endCxn id="864" idx="2"/>
          </p:cNvCxnSpPr>
          <p:nvPr/>
        </p:nvCxnSpPr>
        <p:spPr>
          <a:xfrm>
            <a:off x="3873200" y="24087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55"/>
          <p:cNvCxnSpPr>
            <a:stCxn id="855" idx="6"/>
            <a:endCxn id="862" idx="2"/>
          </p:cNvCxnSpPr>
          <p:nvPr/>
        </p:nvCxnSpPr>
        <p:spPr>
          <a:xfrm flipH="1" rot="10800000">
            <a:off x="3873200" y="15231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55"/>
          <p:cNvCxnSpPr>
            <a:stCxn id="855" idx="6"/>
            <a:endCxn id="867" idx="2"/>
          </p:cNvCxnSpPr>
          <p:nvPr/>
        </p:nvCxnSpPr>
        <p:spPr>
          <a:xfrm flipH="1" rot="10800000">
            <a:off x="3873200" y="24084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55"/>
          <p:cNvCxnSpPr>
            <a:stCxn id="855" idx="6"/>
            <a:endCxn id="864" idx="2"/>
          </p:cNvCxnSpPr>
          <p:nvPr/>
        </p:nvCxnSpPr>
        <p:spPr>
          <a:xfrm>
            <a:off x="3873200" y="34875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55"/>
          <p:cNvCxnSpPr>
            <a:stCxn id="866" idx="6"/>
            <a:endCxn id="868" idx="2"/>
          </p:cNvCxnSpPr>
          <p:nvPr/>
        </p:nvCxnSpPr>
        <p:spPr>
          <a:xfrm flipH="1" rot="10800000">
            <a:off x="3901400" y="34872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55"/>
          <p:cNvCxnSpPr>
            <a:stCxn id="866" idx="6"/>
            <a:endCxn id="867" idx="2"/>
          </p:cNvCxnSpPr>
          <p:nvPr/>
        </p:nvCxnSpPr>
        <p:spPr>
          <a:xfrm flipH="1" rot="10800000">
            <a:off x="3901400" y="24084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55"/>
          <p:cNvCxnSpPr>
            <a:stCxn id="866" idx="6"/>
            <a:endCxn id="862" idx="2"/>
          </p:cNvCxnSpPr>
          <p:nvPr/>
        </p:nvCxnSpPr>
        <p:spPr>
          <a:xfrm flipH="1" rot="10800000">
            <a:off x="3901400" y="15231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55"/>
          <p:cNvCxnSpPr>
            <a:stCxn id="852" idx="6"/>
            <a:endCxn id="865" idx="2"/>
          </p:cNvCxnSpPr>
          <p:nvPr/>
        </p:nvCxnSpPr>
        <p:spPr>
          <a:xfrm flipH="1" rot="10800000">
            <a:off x="2637950" y="15231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5"/>
          <p:cNvCxnSpPr>
            <a:stCxn id="852" idx="6"/>
            <a:endCxn id="866" idx="2"/>
          </p:cNvCxnSpPr>
          <p:nvPr/>
        </p:nvCxnSpPr>
        <p:spPr>
          <a:xfrm>
            <a:off x="2637950" y="24087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55"/>
          <p:cNvCxnSpPr>
            <a:stCxn id="853" idx="6"/>
            <a:endCxn id="865" idx="2"/>
          </p:cNvCxnSpPr>
          <p:nvPr/>
        </p:nvCxnSpPr>
        <p:spPr>
          <a:xfrm flipH="1" rot="10800000">
            <a:off x="2637950" y="1523150"/>
            <a:ext cx="6864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55"/>
          <p:cNvCxnSpPr>
            <a:stCxn id="853" idx="6"/>
            <a:endCxn id="866" idx="2"/>
          </p:cNvCxnSpPr>
          <p:nvPr/>
        </p:nvCxnSpPr>
        <p:spPr>
          <a:xfrm>
            <a:off x="2637950" y="348755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55"/>
          <p:cNvSpPr/>
          <p:nvPr/>
        </p:nvSpPr>
        <p:spPr>
          <a:xfrm>
            <a:off x="1953850" y="196102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5"/>
          <p:cNvSpPr txBox="1"/>
          <p:nvPr/>
        </p:nvSpPr>
        <p:spPr>
          <a:xfrm>
            <a:off x="1909725" y="439807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 layer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898" name="Google Shape;898;p56"/>
          <p:cNvSpPr txBox="1"/>
          <p:nvPr>
            <p:ph idx="1" type="body"/>
          </p:nvPr>
        </p:nvSpPr>
        <p:spPr>
          <a:xfrm>
            <a:off x="311700" y="1266325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899" name="Google Shape;899;p56"/>
          <p:cNvSpPr/>
          <p:nvPr/>
        </p:nvSpPr>
        <p:spPr>
          <a:xfrm>
            <a:off x="2088950" y="2151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900" name="Google Shape;900;p56"/>
          <p:cNvSpPr/>
          <p:nvPr/>
        </p:nvSpPr>
        <p:spPr>
          <a:xfrm>
            <a:off x="2088950" y="32307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901" name="Google Shape;901;p56"/>
          <p:cNvSpPr/>
          <p:nvPr/>
        </p:nvSpPr>
        <p:spPr>
          <a:xfrm>
            <a:off x="3324200" y="21519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02" name="Google Shape;902;p56"/>
          <p:cNvSpPr/>
          <p:nvPr/>
        </p:nvSpPr>
        <p:spPr>
          <a:xfrm>
            <a:off x="3324200" y="32307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03" name="Google Shape;903;p56"/>
          <p:cNvSpPr/>
          <p:nvPr/>
        </p:nvSpPr>
        <p:spPr>
          <a:xfrm>
            <a:off x="6453350" y="26912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904" name="Google Shape;904;p56"/>
          <p:cNvCxnSpPr>
            <a:stCxn id="899" idx="6"/>
            <a:endCxn id="901" idx="2"/>
          </p:cNvCxnSpPr>
          <p:nvPr/>
        </p:nvCxnSpPr>
        <p:spPr>
          <a:xfrm>
            <a:off x="2637950" y="24087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56"/>
          <p:cNvCxnSpPr>
            <a:stCxn id="900" idx="6"/>
            <a:endCxn id="901" idx="2"/>
          </p:cNvCxnSpPr>
          <p:nvPr/>
        </p:nvCxnSpPr>
        <p:spPr>
          <a:xfrm flipH="1" rot="10800000"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56"/>
          <p:cNvCxnSpPr>
            <a:stCxn id="899" idx="6"/>
            <a:endCxn id="902" idx="2"/>
          </p:cNvCxnSpPr>
          <p:nvPr/>
        </p:nvCxnSpPr>
        <p:spPr>
          <a:xfrm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56"/>
          <p:cNvCxnSpPr>
            <a:stCxn id="900" idx="6"/>
            <a:endCxn id="902" idx="2"/>
          </p:cNvCxnSpPr>
          <p:nvPr/>
        </p:nvCxnSpPr>
        <p:spPr>
          <a:xfrm>
            <a:off x="2637950" y="34875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6"/>
          <p:cNvCxnSpPr>
            <a:stCxn id="909" idx="6"/>
            <a:endCxn id="903" idx="2"/>
          </p:cNvCxnSpPr>
          <p:nvPr/>
        </p:nvCxnSpPr>
        <p:spPr>
          <a:xfrm>
            <a:off x="5767138" y="1523125"/>
            <a:ext cx="6861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56"/>
          <p:cNvCxnSpPr>
            <a:stCxn id="911" idx="6"/>
            <a:endCxn id="903" idx="2"/>
          </p:cNvCxnSpPr>
          <p:nvPr/>
        </p:nvCxnSpPr>
        <p:spPr>
          <a:xfrm flipH="1" rot="10800000">
            <a:off x="5795338" y="2948025"/>
            <a:ext cx="6579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56"/>
          <p:cNvSpPr/>
          <p:nvPr/>
        </p:nvSpPr>
        <p:spPr>
          <a:xfrm>
            <a:off x="3324200" y="12664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13" name="Google Shape;913;p56"/>
          <p:cNvSpPr/>
          <p:nvPr/>
        </p:nvSpPr>
        <p:spPr>
          <a:xfrm>
            <a:off x="3352400" y="411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14" name="Google Shape;914;p56"/>
          <p:cNvSpPr/>
          <p:nvPr/>
        </p:nvSpPr>
        <p:spPr>
          <a:xfrm>
            <a:off x="5218138" y="21518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15" name="Google Shape;915;p56"/>
          <p:cNvSpPr/>
          <p:nvPr/>
        </p:nvSpPr>
        <p:spPr>
          <a:xfrm>
            <a:off x="5218138" y="32306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09" name="Google Shape;909;p56"/>
          <p:cNvSpPr/>
          <p:nvPr/>
        </p:nvSpPr>
        <p:spPr>
          <a:xfrm>
            <a:off x="5218138" y="12663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11" name="Google Shape;911;p56"/>
          <p:cNvSpPr/>
          <p:nvPr/>
        </p:nvSpPr>
        <p:spPr>
          <a:xfrm>
            <a:off x="5246338" y="4116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916" name="Google Shape;916;p56"/>
          <p:cNvCxnSpPr>
            <a:stCxn id="915" idx="6"/>
            <a:endCxn id="903" idx="2"/>
          </p:cNvCxnSpPr>
          <p:nvPr/>
        </p:nvCxnSpPr>
        <p:spPr>
          <a:xfrm flipH="1" rot="10800000">
            <a:off x="5767138" y="29480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56"/>
          <p:cNvCxnSpPr>
            <a:stCxn id="914" idx="6"/>
            <a:endCxn id="903" idx="2"/>
          </p:cNvCxnSpPr>
          <p:nvPr/>
        </p:nvCxnSpPr>
        <p:spPr>
          <a:xfrm>
            <a:off x="5767138" y="24086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6"/>
          <p:cNvCxnSpPr>
            <a:stCxn id="912" idx="6"/>
            <a:endCxn id="909" idx="2"/>
          </p:cNvCxnSpPr>
          <p:nvPr/>
        </p:nvCxnSpPr>
        <p:spPr>
          <a:xfrm>
            <a:off x="3873200" y="15232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56"/>
          <p:cNvCxnSpPr>
            <a:stCxn id="901" idx="6"/>
            <a:endCxn id="914" idx="2"/>
          </p:cNvCxnSpPr>
          <p:nvPr/>
        </p:nvCxnSpPr>
        <p:spPr>
          <a:xfrm>
            <a:off x="3873200" y="24087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56"/>
          <p:cNvCxnSpPr>
            <a:stCxn id="902" idx="6"/>
            <a:endCxn id="915" idx="2"/>
          </p:cNvCxnSpPr>
          <p:nvPr/>
        </p:nvCxnSpPr>
        <p:spPr>
          <a:xfrm>
            <a:off x="3873200" y="34875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56"/>
          <p:cNvCxnSpPr>
            <a:stCxn id="913" idx="6"/>
            <a:endCxn id="911" idx="2"/>
          </p:cNvCxnSpPr>
          <p:nvPr/>
        </p:nvCxnSpPr>
        <p:spPr>
          <a:xfrm>
            <a:off x="3901400" y="4373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56"/>
          <p:cNvCxnSpPr>
            <a:stCxn id="912" idx="6"/>
            <a:endCxn id="914" idx="2"/>
          </p:cNvCxnSpPr>
          <p:nvPr/>
        </p:nvCxnSpPr>
        <p:spPr>
          <a:xfrm>
            <a:off x="3873200" y="15232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56"/>
          <p:cNvCxnSpPr>
            <a:stCxn id="912" idx="6"/>
            <a:endCxn id="915" idx="2"/>
          </p:cNvCxnSpPr>
          <p:nvPr/>
        </p:nvCxnSpPr>
        <p:spPr>
          <a:xfrm>
            <a:off x="3873200" y="15232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56"/>
          <p:cNvCxnSpPr>
            <a:stCxn id="912" idx="6"/>
            <a:endCxn id="911" idx="2"/>
          </p:cNvCxnSpPr>
          <p:nvPr/>
        </p:nvCxnSpPr>
        <p:spPr>
          <a:xfrm>
            <a:off x="3873200" y="15232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56"/>
          <p:cNvCxnSpPr>
            <a:stCxn id="901" idx="6"/>
            <a:endCxn id="909" idx="2"/>
          </p:cNvCxnSpPr>
          <p:nvPr/>
        </p:nvCxnSpPr>
        <p:spPr>
          <a:xfrm flipH="1" rot="10800000">
            <a:off x="3873200" y="15231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56"/>
          <p:cNvCxnSpPr>
            <a:stCxn id="901" idx="6"/>
            <a:endCxn id="915" idx="2"/>
          </p:cNvCxnSpPr>
          <p:nvPr/>
        </p:nvCxnSpPr>
        <p:spPr>
          <a:xfrm>
            <a:off x="3873200" y="24087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56"/>
          <p:cNvCxnSpPr>
            <a:stCxn id="901" idx="6"/>
            <a:endCxn id="911" idx="2"/>
          </p:cNvCxnSpPr>
          <p:nvPr/>
        </p:nvCxnSpPr>
        <p:spPr>
          <a:xfrm>
            <a:off x="3873200" y="24087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56"/>
          <p:cNvCxnSpPr>
            <a:stCxn id="902" idx="6"/>
            <a:endCxn id="909" idx="2"/>
          </p:cNvCxnSpPr>
          <p:nvPr/>
        </p:nvCxnSpPr>
        <p:spPr>
          <a:xfrm flipH="1" rot="10800000">
            <a:off x="3873200" y="15231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56"/>
          <p:cNvCxnSpPr>
            <a:stCxn id="902" idx="6"/>
            <a:endCxn id="914" idx="2"/>
          </p:cNvCxnSpPr>
          <p:nvPr/>
        </p:nvCxnSpPr>
        <p:spPr>
          <a:xfrm flipH="1" rot="10800000">
            <a:off x="3873200" y="24084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56"/>
          <p:cNvCxnSpPr>
            <a:stCxn id="902" idx="6"/>
            <a:endCxn id="911" idx="2"/>
          </p:cNvCxnSpPr>
          <p:nvPr/>
        </p:nvCxnSpPr>
        <p:spPr>
          <a:xfrm>
            <a:off x="3873200" y="34875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56"/>
          <p:cNvCxnSpPr>
            <a:stCxn id="913" idx="6"/>
            <a:endCxn id="915" idx="2"/>
          </p:cNvCxnSpPr>
          <p:nvPr/>
        </p:nvCxnSpPr>
        <p:spPr>
          <a:xfrm flipH="1" rot="10800000">
            <a:off x="3901400" y="34872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56"/>
          <p:cNvCxnSpPr>
            <a:stCxn id="913" idx="6"/>
            <a:endCxn id="914" idx="2"/>
          </p:cNvCxnSpPr>
          <p:nvPr/>
        </p:nvCxnSpPr>
        <p:spPr>
          <a:xfrm flipH="1" rot="10800000">
            <a:off x="3901400" y="24084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56"/>
          <p:cNvCxnSpPr>
            <a:stCxn id="913" idx="6"/>
            <a:endCxn id="909" idx="2"/>
          </p:cNvCxnSpPr>
          <p:nvPr/>
        </p:nvCxnSpPr>
        <p:spPr>
          <a:xfrm flipH="1" rot="10800000">
            <a:off x="3901400" y="15231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56"/>
          <p:cNvCxnSpPr>
            <a:stCxn id="899" idx="6"/>
            <a:endCxn id="912" idx="2"/>
          </p:cNvCxnSpPr>
          <p:nvPr/>
        </p:nvCxnSpPr>
        <p:spPr>
          <a:xfrm flipH="1" rot="10800000">
            <a:off x="2637950" y="15231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6"/>
          <p:cNvCxnSpPr>
            <a:stCxn id="899" idx="6"/>
            <a:endCxn id="913" idx="2"/>
          </p:cNvCxnSpPr>
          <p:nvPr/>
        </p:nvCxnSpPr>
        <p:spPr>
          <a:xfrm>
            <a:off x="2637950" y="24087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56"/>
          <p:cNvCxnSpPr>
            <a:stCxn id="900" idx="6"/>
            <a:endCxn id="912" idx="2"/>
          </p:cNvCxnSpPr>
          <p:nvPr/>
        </p:nvCxnSpPr>
        <p:spPr>
          <a:xfrm flipH="1" rot="10800000">
            <a:off x="2637950" y="1523150"/>
            <a:ext cx="6864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56"/>
          <p:cNvCxnSpPr>
            <a:stCxn id="900" idx="6"/>
            <a:endCxn id="913" idx="2"/>
          </p:cNvCxnSpPr>
          <p:nvPr/>
        </p:nvCxnSpPr>
        <p:spPr>
          <a:xfrm>
            <a:off x="2637950" y="348755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56"/>
          <p:cNvSpPr/>
          <p:nvPr/>
        </p:nvSpPr>
        <p:spPr>
          <a:xfrm>
            <a:off x="3099350" y="1143775"/>
            <a:ext cx="2889900" cy="3654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6"/>
          <p:cNvSpPr txBox="1"/>
          <p:nvPr/>
        </p:nvSpPr>
        <p:spPr>
          <a:xfrm>
            <a:off x="6249750" y="4332225"/>
            <a:ext cx="1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layers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945" name="Google Shape;945;p57"/>
          <p:cNvSpPr txBox="1"/>
          <p:nvPr>
            <p:ph idx="1" type="body"/>
          </p:nvPr>
        </p:nvSpPr>
        <p:spPr>
          <a:xfrm>
            <a:off x="311700" y="1266325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946" name="Google Shape;946;p57"/>
          <p:cNvSpPr/>
          <p:nvPr/>
        </p:nvSpPr>
        <p:spPr>
          <a:xfrm>
            <a:off x="2088950" y="2151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947" name="Google Shape;947;p57"/>
          <p:cNvSpPr/>
          <p:nvPr/>
        </p:nvSpPr>
        <p:spPr>
          <a:xfrm>
            <a:off x="2088950" y="32307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948" name="Google Shape;948;p57"/>
          <p:cNvSpPr/>
          <p:nvPr/>
        </p:nvSpPr>
        <p:spPr>
          <a:xfrm>
            <a:off x="3324200" y="21519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49" name="Google Shape;949;p57"/>
          <p:cNvSpPr/>
          <p:nvPr/>
        </p:nvSpPr>
        <p:spPr>
          <a:xfrm>
            <a:off x="3324200" y="32307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50" name="Google Shape;950;p57"/>
          <p:cNvSpPr/>
          <p:nvPr/>
        </p:nvSpPr>
        <p:spPr>
          <a:xfrm>
            <a:off x="6453350" y="26912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951" name="Google Shape;951;p57"/>
          <p:cNvCxnSpPr>
            <a:stCxn id="946" idx="6"/>
            <a:endCxn id="948" idx="2"/>
          </p:cNvCxnSpPr>
          <p:nvPr/>
        </p:nvCxnSpPr>
        <p:spPr>
          <a:xfrm>
            <a:off x="2637950" y="24087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57"/>
          <p:cNvCxnSpPr>
            <a:stCxn id="947" idx="6"/>
            <a:endCxn id="948" idx="2"/>
          </p:cNvCxnSpPr>
          <p:nvPr/>
        </p:nvCxnSpPr>
        <p:spPr>
          <a:xfrm flipH="1" rot="10800000"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57"/>
          <p:cNvCxnSpPr>
            <a:stCxn id="946" idx="6"/>
            <a:endCxn id="949" idx="2"/>
          </p:cNvCxnSpPr>
          <p:nvPr/>
        </p:nvCxnSpPr>
        <p:spPr>
          <a:xfrm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57"/>
          <p:cNvCxnSpPr>
            <a:stCxn id="947" idx="6"/>
            <a:endCxn id="949" idx="2"/>
          </p:cNvCxnSpPr>
          <p:nvPr/>
        </p:nvCxnSpPr>
        <p:spPr>
          <a:xfrm>
            <a:off x="2637950" y="34875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57"/>
          <p:cNvCxnSpPr>
            <a:stCxn id="956" idx="6"/>
            <a:endCxn id="950" idx="2"/>
          </p:cNvCxnSpPr>
          <p:nvPr/>
        </p:nvCxnSpPr>
        <p:spPr>
          <a:xfrm>
            <a:off x="5767138" y="1523125"/>
            <a:ext cx="6861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57"/>
          <p:cNvCxnSpPr>
            <a:stCxn id="958" idx="6"/>
            <a:endCxn id="950" idx="2"/>
          </p:cNvCxnSpPr>
          <p:nvPr/>
        </p:nvCxnSpPr>
        <p:spPr>
          <a:xfrm flipH="1" rot="10800000">
            <a:off x="5795338" y="2948025"/>
            <a:ext cx="6579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57"/>
          <p:cNvSpPr/>
          <p:nvPr/>
        </p:nvSpPr>
        <p:spPr>
          <a:xfrm>
            <a:off x="3324200" y="12664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60" name="Google Shape;960;p57"/>
          <p:cNvSpPr/>
          <p:nvPr/>
        </p:nvSpPr>
        <p:spPr>
          <a:xfrm>
            <a:off x="3352400" y="411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61" name="Google Shape;961;p57"/>
          <p:cNvSpPr/>
          <p:nvPr/>
        </p:nvSpPr>
        <p:spPr>
          <a:xfrm>
            <a:off x="5218138" y="21518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62" name="Google Shape;962;p57"/>
          <p:cNvSpPr/>
          <p:nvPr/>
        </p:nvSpPr>
        <p:spPr>
          <a:xfrm>
            <a:off x="5218138" y="32306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56" name="Google Shape;956;p57"/>
          <p:cNvSpPr/>
          <p:nvPr/>
        </p:nvSpPr>
        <p:spPr>
          <a:xfrm>
            <a:off x="5218138" y="12663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58" name="Google Shape;958;p57"/>
          <p:cNvSpPr/>
          <p:nvPr/>
        </p:nvSpPr>
        <p:spPr>
          <a:xfrm>
            <a:off x="5246338" y="4116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963" name="Google Shape;963;p57"/>
          <p:cNvCxnSpPr>
            <a:stCxn id="962" idx="6"/>
            <a:endCxn id="950" idx="2"/>
          </p:cNvCxnSpPr>
          <p:nvPr/>
        </p:nvCxnSpPr>
        <p:spPr>
          <a:xfrm flipH="1" rot="10800000">
            <a:off x="5767138" y="29480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57"/>
          <p:cNvCxnSpPr>
            <a:stCxn id="961" idx="6"/>
            <a:endCxn id="950" idx="2"/>
          </p:cNvCxnSpPr>
          <p:nvPr/>
        </p:nvCxnSpPr>
        <p:spPr>
          <a:xfrm>
            <a:off x="5767138" y="24086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57"/>
          <p:cNvCxnSpPr>
            <a:stCxn id="959" idx="6"/>
            <a:endCxn id="956" idx="2"/>
          </p:cNvCxnSpPr>
          <p:nvPr/>
        </p:nvCxnSpPr>
        <p:spPr>
          <a:xfrm>
            <a:off x="3873200" y="15232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57"/>
          <p:cNvCxnSpPr>
            <a:stCxn id="948" idx="6"/>
            <a:endCxn id="961" idx="2"/>
          </p:cNvCxnSpPr>
          <p:nvPr/>
        </p:nvCxnSpPr>
        <p:spPr>
          <a:xfrm>
            <a:off x="3873200" y="24087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57"/>
          <p:cNvCxnSpPr>
            <a:stCxn id="949" idx="6"/>
            <a:endCxn id="962" idx="2"/>
          </p:cNvCxnSpPr>
          <p:nvPr/>
        </p:nvCxnSpPr>
        <p:spPr>
          <a:xfrm>
            <a:off x="3873200" y="34875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7"/>
          <p:cNvCxnSpPr>
            <a:stCxn id="960" idx="6"/>
            <a:endCxn id="958" idx="2"/>
          </p:cNvCxnSpPr>
          <p:nvPr/>
        </p:nvCxnSpPr>
        <p:spPr>
          <a:xfrm>
            <a:off x="3901400" y="4373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57"/>
          <p:cNvCxnSpPr>
            <a:stCxn id="959" idx="6"/>
            <a:endCxn id="961" idx="2"/>
          </p:cNvCxnSpPr>
          <p:nvPr/>
        </p:nvCxnSpPr>
        <p:spPr>
          <a:xfrm>
            <a:off x="3873200" y="15232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57"/>
          <p:cNvCxnSpPr>
            <a:stCxn id="959" idx="6"/>
            <a:endCxn id="962" idx="2"/>
          </p:cNvCxnSpPr>
          <p:nvPr/>
        </p:nvCxnSpPr>
        <p:spPr>
          <a:xfrm>
            <a:off x="3873200" y="15232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57"/>
          <p:cNvCxnSpPr>
            <a:stCxn id="959" idx="6"/>
            <a:endCxn id="958" idx="2"/>
          </p:cNvCxnSpPr>
          <p:nvPr/>
        </p:nvCxnSpPr>
        <p:spPr>
          <a:xfrm>
            <a:off x="3873200" y="15232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57"/>
          <p:cNvCxnSpPr>
            <a:stCxn id="948" idx="6"/>
            <a:endCxn id="956" idx="2"/>
          </p:cNvCxnSpPr>
          <p:nvPr/>
        </p:nvCxnSpPr>
        <p:spPr>
          <a:xfrm flipH="1" rot="10800000">
            <a:off x="3873200" y="15231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57"/>
          <p:cNvCxnSpPr>
            <a:stCxn id="948" idx="6"/>
            <a:endCxn id="962" idx="2"/>
          </p:cNvCxnSpPr>
          <p:nvPr/>
        </p:nvCxnSpPr>
        <p:spPr>
          <a:xfrm>
            <a:off x="3873200" y="24087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57"/>
          <p:cNvCxnSpPr>
            <a:stCxn id="948" idx="6"/>
            <a:endCxn id="958" idx="2"/>
          </p:cNvCxnSpPr>
          <p:nvPr/>
        </p:nvCxnSpPr>
        <p:spPr>
          <a:xfrm>
            <a:off x="3873200" y="24087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57"/>
          <p:cNvCxnSpPr>
            <a:stCxn id="949" idx="6"/>
            <a:endCxn id="956" idx="2"/>
          </p:cNvCxnSpPr>
          <p:nvPr/>
        </p:nvCxnSpPr>
        <p:spPr>
          <a:xfrm flipH="1" rot="10800000">
            <a:off x="3873200" y="15231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57"/>
          <p:cNvCxnSpPr>
            <a:stCxn id="949" idx="6"/>
            <a:endCxn id="961" idx="2"/>
          </p:cNvCxnSpPr>
          <p:nvPr/>
        </p:nvCxnSpPr>
        <p:spPr>
          <a:xfrm flipH="1" rot="10800000">
            <a:off x="3873200" y="24084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57"/>
          <p:cNvCxnSpPr>
            <a:stCxn id="949" idx="6"/>
            <a:endCxn id="958" idx="2"/>
          </p:cNvCxnSpPr>
          <p:nvPr/>
        </p:nvCxnSpPr>
        <p:spPr>
          <a:xfrm>
            <a:off x="3873200" y="34875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57"/>
          <p:cNvCxnSpPr>
            <a:stCxn id="960" idx="6"/>
            <a:endCxn id="962" idx="2"/>
          </p:cNvCxnSpPr>
          <p:nvPr/>
        </p:nvCxnSpPr>
        <p:spPr>
          <a:xfrm flipH="1" rot="10800000">
            <a:off x="3901400" y="34872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57"/>
          <p:cNvCxnSpPr>
            <a:stCxn id="960" idx="6"/>
            <a:endCxn id="961" idx="2"/>
          </p:cNvCxnSpPr>
          <p:nvPr/>
        </p:nvCxnSpPr>
        <p:spPr>
          <a:xfrm flipH="1" rot="10800000">
            <a:off x="3901400" y="24084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57"/>
          <p:cNvCxnSpPr>
            <a:stCxn id="960" idx="6"/>
            <a:endCxn id="956" idx="2"/>
          </p:cNvCxnSpPr>
          <p:nvPr/>
        </p:nvCxnSpPr>
        <p:spPr>
          <a:xfrm flipH="1" rot="10800000">
            <a:off x="3901400" y="15231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57"/>
          <p:cNvCxnSpPr>
            <a:stCxn id="946" idx="6"/>
            <a:endCxn id="959" idx="2"/>
          </p:cNvCxnSpPr>
          <p:nvPr/>
        </p:nvCxnSpPr>
        <p:spPr>
          <a:xfrm flipH="1" rot="10800000">
            <a:off x="2637950" y="15231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57"/>
          <p:cNvCxnSpPr>
            <a:stCxn id="946" idx="6"/>
            <a:endCxn id="960" idx="2"/>
          </p:cNvCxnSpPr>
          <p:nvPr/>
        </p:nvCxnSpPr>
        <p:spPr>
          <a:xfrm>
            <a:off x="2637950" y="24087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57"/>
          <p:cNvCxnSpPr>
            <a:stCxn id="947" idx="6"/>
            <a:endCxn id="959" idx="2"/>
          </p:cNvCxnSpPr>
          <p:nvPr/>
        </p:nvCxnSpPr>
        <p:spPr>
          <a:xfrm flipH="1" rot="10800000">
            <a:off x="2637950" y="1523150"/>
            <a:ext cx="6864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57"/>
          <p:cNvCxnSpPr>
            <a:stCxn id="947" idx="6"/>
            <a:endCxn id="960" idx="2"/>
          </p:cNvCxnSpPr>
          <p:nvPr/>
        </p:nvCxnSpPr>
        <p:spPr>
          <a:xfrm>
            <a:off x="2637950" y="348755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57"/>
          <p:cNvSpPr/>
          <p:nvPr/>
        </p:nvSpPr>
        <p:spPr>
          <a:xfrm>
            <a:off x="3099350" y="1143775"/>
            <a:ext cx="2889900" cy="3654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7"/>
          <p:cNvSpPr txBox="1"/>
          <p:nvPr/>
        </p:nvSpPr>
        <p:spPr>
          <a:xfrm>
            <a:off x="6249750" y="4332225"/>
            <a:ext cx="1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 layers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57"/>
          <p:cNvSpPr/>
          <p:nvPr/>
        </p:nvSpPr>
        <p:spPr>
          <a:xfrm>
            <a:off x="5149600" y="1181125"/>
            <a:ext cx="686100" cy="68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8"/>
          <p:cNvSpPr/>
          <p:nvPr/>
        </p:nvSpPr>
        <p:spPr>
          <a:xfrm>
            <a:off x="6120350" y="789025"/>
            <a:ext cx="2562600" cy="1621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8"/>
          <p:cNvSpPr txBox="1"/>
          <p:nvPr>
            <p:ph type="title"/>
          </p:nvPr>
        </p:nvSpPr>
        <p:spPr>
          <a:xfrm>
            <a:off x="317825" y="275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994" name="Google Shape;994;p58"/>
          <p:cNvSpPr txBox="1"/>
          <p:nvPr>
            <p:ph idx="1" type="body"/>
          </p:nvPr>
        </p:nvSpPr>
        <p:spPr>
          <a:xfrm>
            <a:off x="305575" y="1192113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995" name="Google Shape;995;p58"/>
          <p:cNvSpPr/>
          <p:nvPr/>
        </p:nvSpPr>
        <p:spPr>
          <a:xfrm>
            <a:off x="1727500" y="21948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996" name="Google Shape;996;p58"/>
          <p:cNvSpPr/>
          <p:nvPr/>
        </p:nvSpPr>
        <p:spPr>
          <a:xfrm>
            <a:off x="2963000" y="21948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97" name="Google Shape;997;p58"/>
          <p:cNvSpPr/>
          <p:nvPr/>
        </p:nvSpPr>
        <p:spPr>
          <a:xfrm>
            <a:off x="2963000" y="32736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998" name="Google Shape;998;p58"/>
          <p:cNvSpPr/>
          <p:nvPr/>
        </p:nvSpPr>
        <p:spPr>
          <a:xfrm>
            <a:off x="5956600" y="271677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999" name="Google Shape;999;p58"/>
          <p:cNvCxnSpPr>
            <a:stCxn id="995" idx="6"/>
            <a:endCxn id="996" idx="2"/>
          </p:cNvCxnSpPr>
          <p:nvPr/>
        </p:nvCxnSpPr>
        <p:spPr>
          <a:xfrm>
            <a:off x="2276500" y="24516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58"/>
          <p:cNvCxnSpPr>
            <a:stCxn id="995" idx="6"/>
            <a:endCxn id="997" idx="2"/>
          </p:cNvCxnSpPr>
          <p:nvPr/>
        </p:nvCxnSpPr>
        <p:spPr>
          <a:xfrm>
            <a:off x="2276500" y="24516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58"/>
          <p:cNvCxnSpPr>
            <a:stCxn id="1002" idx="6"/>
            <a:endCxn id="998" idx="2"/>
          </p:cNvCxnSpPr>
          <p:nvPr/>
        </p:nvCxnSpPr>
        <p:spPr>
          <a:xfrm>
            <a:off x="5405938" y="1566025"/>
            <a:ext cx="550800" cy="140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58"/>
          <p:cNvCxnSpPr>
            <a:stCxn id="1004" idx="6"/>
            <a:endCxn id="998" idx="2"/>
          </p:cNvCxnSpPr>
          <p:nvPr/>
        </p:nvCxnSpPr>
        <p:spPr>
          <a:xfrm flipH="1" rot="10800000">
            <a:off x="5434138" y="2973525"/>
            <a:ext cx="522600" cy="144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58"/>
          <p:cNvSpPr/>
          <p:nvPr/>
        </p:nvSpPr>
        <p:spPr>
          <a:xfrm>
            <a:off x="2963000" y="1309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06" name="Google Shape;1006;p58"/>
          <p:cNvSpPr/>
          <p:nvPr/>
        </p:nvSpPr>
        <p:spPr>
          <a:xfrm>
            <a:off x="2991200" y="41592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07" name="Google Shape;1007;p58"/>
          <p:cNvSpPr/>
          <p:nvPr/>
        </p:nvSpPr>
        <p:spPr>
          <a:xfrm>
            <a:off x="4856938" y="21947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08" name="Google Shape;1008;p58"/>
          <p:cNvSpPr/>
          <p:nvPr/>
        </p:nvSpPr>
        <p:spPr>
          <a:xfrm>
            <a:off x="4856938" y="32735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02" name="Google Shape;1002;p58"/>
          <p:cNvSpPr/>
          <p:nvPr/>
        </p:nvSpPr>
        <p:spPr>
          <a:xfrm>
            <a:off x="4856938" y="1309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04" name="Google Shape;1004;p58"/>
          <p:cNvSpPr/>
          <p:nvPr/>
        </p:nvSpPr>
        <p:spPr>
          <a:xfrm>
            <a:off x="4885138" y="41591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009" name="Google Shape;1009;p58"/>
          <p:cNvCxnSpPr>
            <a:stCxn id="1008" idx="6"/>
            <a:endCxn id="998" idx="2"/>
          </p:cNvCxnSpPr>
          <p:nvPr/>
        </p:nvCxnSpPr>
        <p:spPr>
          <a:xfrm flipH="1" rot="10800000">
            <a:off x="5405938" y="2973500"/>
            <a:ext cx="550800" cy="55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58"/>
          <p:cNvCxnSpPr>
            <a:stCxn id="1007" idx="6"/>
            <a:endCxn id="998" idx="2"/>
          </p:cNvCxnSpPr>
          <p:nvPr/>
        </p:nvCxnSpPr>
        <p:spPr>
          <a:xfrm>
            <a:off x="5405938" y="2451500"/>
            <a:ext cx="550800" cy="52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58"/>
          <p:cNvCxnSpPr>
            <a:stCxn id="1005" idx="6"/>
            <a:endCxn id="1002" idx="2"/>
          </p:cNvCxnSpPr>
          <p:nvPr/>
        </p:nvCxnSpPr>
        <p:spPr>
          <a:xfrm>
            <a:off x="3512000" y="1566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58"/>
          <p:cNvCxnSpPr>
            <a:stCxn id="996" idx="6"/>
            <a:endCxn id="1007" idx="2"/>
          </p:cNvCxnSpPr>
          <p:nvPr/>
        </p:nvCxnSpPr>
        <p:spPr>
          <a:xfrm>
            <a:off x="3512000" y="24516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58"/>
          <p:cNvCxnSpPr>
            <a:stCxn id="997" idx="6"/>
            <a:endCxn id="1008" idx="2"/>
          </p:cNvCxnSpPr>
          <p:nvPr/>
        </p:nvCxnSpPr>
        <p:spPr>
          <a:xfrm>
            <a:off x="3512000" y="35304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58"/>
          <p:cNvCxnSpPr>
            <a:stCxn id="1006" idx="6"/>
            <a:endCxn id="1004" idx="2"/>
          </p:cNvCxnSpPr>
          <p:nvPr/>
        </p:nvCxnSpPr>
        <p:spPr>
          <a:xfrm>
            <a:off x="3540200" y="44160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58"/>
          <p:cNvCxnSpPr>
            <a:stCxn id="1005" idx="6"/>
            <a:endCxn id="1007" idx="2"/>
          </p:cNvCxnSpPr>
          <p:nvPr/>
        </p:nvCxnSpPr>
        <p:spPr>
          <a:xfrm>
            <a:off x="3512000" y="15661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58"/>
          <p:cNvCxnSpPr>
            <a:stCxn id="1005" idx="6"/>
            <a:endCxn id="1008" idx="2"/>
          </p:cNvCxnSpPr>
          <p:nvPr/>
        </p:nvCxnSpPr>
        <p:spPr>
          <a:xfrm>
            <a:off x="3512000" y="15661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58"/>
          <p:cNvCxnSpPr>
            <a:stCxn id="1005" idx="6"/>
            <a:endCxn id="1004" idx="2"/>
          </p:cNvCxnSpPr>
          <p:nvPr/>
        </p:nvCxnSpPr>
        <p:spPr>
          <a:xfrm>
            <a:off x="3512000" y="15661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58"/>
          <p:cNvCxnSpPr>
            <a:stCxn id="996" idx="6"/>
            <a:endCxn id="1002" idx="2"/>
          </p:cNvCxnSpPr>
          <p:nvPr/>
        </p:nvCxnSpPr>
        <p:spPr>
          <a:xfrm flipH="1" rot="10800000">
            <a:off x="3512000" y="15660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58"/>
          <p:cNvCxnSpPr>
            <a:stCxn id="996" idx="6"/>
            <a:endCxn id="1008" idx="2"/>
          </p:cNvCxnSpPr>
          <p:nvPr/>
        </p:nvCxnSpPr>
        <p:spPr>
          <a:xfrm>
            <a:off x="3512000" y="24516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58"/>
          <p:cNvCxnSpPr>
            <a:stCxn id="996" idx="6"/>
            <a:endCxn id="1004" idx="2"/>
          </p:cNvCxnSpPr>
          <p:nvPr/>
        </p:nvCxnSpPr>
        <p:spPr>
          <a:xfrm>
            <a:off x="3512000" y="24516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58"/>
          <p:cNvCxnSpPr>
            <a:stCxn id="997" idx="6"/>
            <a:endCxn id="1002" idx="2"/>
          </p:cNvCxnSpPr>
          <p:nvPr/>
        </p:nvCxnSpPr>
        <p:spPr>
          <a:xfrm flipH="1" rot="10800000">
            <a:off x="3512000" y="15660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58"/>
          <p:cNvCxnSpPr>
            <a:stCxn id="997" idx="6"/>
            <a:endCxn id="1007" idx="2"/>
          </p:cNvCxnSpPr>
          <p:nvPr/>
        </p:nvCxnSpPr>
        <p:spPr>
          <a:xfrm flipH="1" rot="10800000">
            <a:off x="3512000" y="24513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58"/>
          <p:cNvCxnSpPr>
            <a:stCxn id="997" idx="6"/>
            <a:endCxn id="1004" idx="2"/>
          </p:cNvCxnSpPr>
          <p:nvPr/>
        </p:nvCxnSpPr>
        <p:spPr>
          <a:xfrm>
            <a:off x="3512000" y="35304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58"/>
          <p:cNvCxnSpPr>
            <a:stCxn id="1006" idx="6"/>
            <a:endCxn id="1008" idx="2"/>
          </p:cNvCxnSpPr>
          <p:nvPr/>
        </p:nvCxnSpPr>
        <p:spPr>
          <a:xfrm flipH="1" rot="10800000">
            <a:off x="3540200" y="35301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58"/>
          <p:cNvCxnSpPr>
            <a:stCxn id="1006" idx="6"/>
            <a:endCxn id="1007" idx="2"/>
          </p:cNvCxnSpPr>
          <p:nvPr/>
        </p:nvCxnSpPr>
        <p:spPr>
          <a:xfrm flipH="1" rot="10800000">
            <a:off x="3540200" y="24513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58"/>
          <p:cNvCxnSpPr>
            <a:stCxn id="1006" idx="6"/>
            <a:endCxn id="1002" idx="2"/>
          </p:cNvCxnSpPr>
          <p:nvPr/>
        </p:nvCxnSpPr>
        <p:spPr>
          <a:xfrm flipH="1" rot="10800000">
            <a:off x="3540200" y="15660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58"/>
          <p:cNvCxnSpPr>
            <a:stCxn id="995" idx="6"/>
            <a:endCxn id="1005" idx="2"/>
          </p:cNvCxnSpPr>
          <p:nvPr/>
        </p:nvCxnSpPr>
        <p:spPr>
          <a:xfrm flipH="1" rot="10800000">
            <a:off x="2276500" y="15660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58"/>
          <p:cNvCxnSpPr>
            <a:stCxn id="995" idx="6"/>
            <a:endCxn id="1006" idx="2"/>
          </p:cNvCxnSpPr>
          <p:nvPr/>
        </p:nvCxnSpPr>
        <p:spPr>
          <a:xfrm>
            <a:off x="2276500" y="24516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58"/>
          <p:cNvSpPr/>
          <p:nvPr/>
        </p:nvSpPr>
        <p:spPr>
          <a:xfrm>
            <a:off x="2738150" y="1186675"/>
            <a:ext cx="2889900" cy="3654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8"/>
          <p:cNvSpPr txBox="1"/>
          <p:nvPr/>
        </p:nvSpPr>
        <p:spPr>
          <a:xfrm>
            <a:off x="5888550" y="4375125"/>
            <a:ext cx="1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 layers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58"/>
          <p:cNvSpPr/>
          <p:nvPr/>
        </p:nvSpPr>
        <p:spPr>
          <a:xfrm>
            <a:off x="6467125" y="859550"/>
            <a:ext cx="1613700" cy="1425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𝝨</a:t>
            </a: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a</a:t>
            </a:r>
            <a:r>
              <a:rPr baseline="30000" lang="en"/>
              <a:t>(l)</a:t>
            </a:r>
            <a:r>
              <a:rPr baseline="-25000" lang="en"/>
              <a:t>i </a:t>
            </a:r>
            <a:r>
              <a:rPr lang="en"/>
              <a:t>+ b</a:t>
            </a:r>
            <a:endParaRPr/>
          </a:p>
        </p:txBody>
      </p:sp>
      <p:sp>
        <p:nvSpPr>
          <p:cNvPr id="1032" name="Google Shape;1032;p58"/>
          <p:cNvSpPr txBox="1"/>
          <p:nvPr/>
        </p:nvSpPr>
        <p:spPr>
          <a:xfrm>
            <a:off x="8325837" y="1341189"/>
            <a:ext cx="3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3" name="Google Shape;1033;p58"/>
          <p:cNvCxnSpPr>
            <a:stCxn id="1031" idx="6"/>
            <a:endCxn id="1032" idx="1"/>
          </p:cNvCxnSpPr>
          <p:nvPr/>
        </p:nvCxnSpPr>
        <p:spPr>
          <a:xfrm>
            <a:off x="8080825" y="1572050"/>
            <a:ext cx="24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58"/>
          <p:cNvSpPr/>
          <p:nvPr/>
        </p:nvSpPr>
        <p:spPr>
          <a:xfrm>
            <a:off x="4788400" y="1224025"/>
            <a:ext cx="686100" cy="68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58"/>
          <p:cNvCxnSpPr/>
          <p:nvPr/>
        </p:nvCxnSpPr>
        <p:spPr>
          <a:xfrm flipH="1" rot="10800000">
            <a:off x="4795475" y="806825"/>
            <a:ext cx="1297500" cy="43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58"/>
          <p:cNvCxnSpPr/>
          <p:nvPr/>
        </p:nvCxnSpPr>
        <p:spPr>
          <a:xfrm>
            <a:off x="4795475" y="1893500"/>
            <a:ext cx="1310700" cy="52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58"/>
          <p:cNvCxnSpPr>
            <a:endCxn id="1031" idx="2"/>
          </p:cNvCxnSpPr>
          <p:nvPr/>
        </p:nvCxnSpPr>
        <p:spPr>
          <a:xfrm>
            <a:off x="6194725" y="1202150"/>
            <a:ext cx="272400" cy="36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58"/>
          <p:cNvCxnSpPr>
            <a:endCxn id="1031" idx="2"/>
          </p:cNvCxnSpPr>
          <p:nvPr/>
        </p:nvCxnSpPr>
        <p:spPr>
          <a:xfrm>
            <a:off x="6194725" y="1458950"/>
            <a:ext cx="272400" cy="11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58"/>
          <p:cNvCxnSpPr>
            <a:endCxn id="1031" idx="2"/>
          </p:cNvCxnSpPr>
          <p:nvPr/>
        </p:nvCxnSpPr>
        <p:spPr>
          <a:xfrm flipH="1" rot="10800000">
            <a:off x="6201325" y="1572050"/>
            <a:ext cx="265800" cy="11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58"/>
          <p:cNvCxnSpPr>
            <a:endCxn id="1031" idx="2"/>
          </p:cNvCxnSpPr>
          <p:nvPr/>
        </p:nvCxnSpPr>
        <p:spPr>
          <a:xfrm flipH="1" rot="10800000">
            <a:off x="6247225" y="1572050"/>
            <a:ext cx="219900" cy="3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58"/>
          <p:cNvCxnSpPr>
            <a:stCxn id="1042" idx="0"/>
            <a:endCxn id="1032" idx="2"/>
          </p:cNvCxnSpPr>
          <p:nvPr/>
        </p:nvCxnSpPr>
        <p:spPr>
          <a:xfrm flipH="1" rot="10800000">
            <a:off x="7892400" y="1803025"/>
            <a:ext cx="612000" cy="120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2" name="Google Shape;1042;p58"/>
          <p:cNvSpPr txBox="1"/>
          <p:nvPr/>
        </p:nvSpPr>
        <p:spPr>
          <a:xfrm>
            <a:off x="7002000" y="3004525"/>
            <a:ext cx="1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Activation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58"/>
          <p:cNvSpPr/>
          <p:nvPr/>
        </p:nvSpPr>
        <p:spPr>
          <a:xfrm>
            <a:off x="1727550" y="32735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cxnSp>
        <p:nvCxnSpPr>
          <p:cNvPr id="1044" name="Google Shape;1044;p58"/>
          <p:cNvCxnSpPr>
            <a:stCxn id="1043" idx="6"/>
          </p:cNvCxnSpPr>
          <p:nvPr/>
        </p:nvCxnSpPr>
        <p:spPr>
          <a:xfrm flipH="1" rot="10800000">
            <a:off x="2276550" y="245150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58"/>
          <p:cNvCxnSpPr>
            <a:stCxn id="1043" idx="6"/>
          </p:cNvCxnSpPr>
          <p:nvPr/>
        </p:nvCxnSpPr>
        <p:spPr>
          <a:xfrm>
            <a:off x="2276550" y="353030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58"/>
          <p:cNvCxnSpPr>
            <a:stCxn id="1043" idx="6"/>
          </p:cNvCxnSpPr>
          <p:nvPr/>
        </p:nvCxnSpPr>
        <p:spPr>
          <a:xfrm flipH="1" rot="10800000">
            <a:off x="2276550" y="1562900"/>
            <a:ext cx="684600" cy="196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58"/>
          <p:cNvCxnSpPr>
            <a:stCxn id="1043" idx="6"/>
          </p:cNvCxnSpPr>
          <p:nvPr/>
        </p:nvCxnSpPr>
        <p:spPr>
          <a:xfrm>
            <a:off x="2276550" y="353030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1053" name="Google Shape;1053;p59"/>
          <p:cNvSpPr txBox="1"/>
          <p:nvPr>
            <p:ph idx="1" type="body"/>
          </p:nvPr>
        </p:nvSpPr>
        <p:spPr>
          <a:xfrm>
            <a:off x="311700" y="1266325"/>
            <a:ext cx="8520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general:</a:t>
            </a:r>
            <a:endParaRPr/>
          </a:p>
        </p:txBody>
      </p:sp>
      <p:sp>
        <p:nvSpPr>
          <p:cNvPr id="1054" name="Google Shape;1054;p59"/>
          <p:cNvSpPr/>
          <p:nvPr/>
        </p:nvSpPr>
        <p:spPr>
          <a:xfrm>
            <a:off x="2088950" y="2151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055" name="Google Shape;1055;p59"/>
          <p:cNvSpPr/>
          <p:nvPr/>
        </p:nvSpPr>
        <p:spPr>
          <a:xfrm>
            <a:off x="2088950" y="32307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1056" name="Google Shape;1056;p59"/>
          <p:cNvSpPr/>
          <p:nvPr/>
        </p:nvSpPr>
        <p:spPr>
          <a:xfrm>
            <a:off x="3324200" y="21519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57" name="Google Shape;1057;p59"/>
          <p:cNvSpPr/>
          <p:nvPr/>
        </p:nvSpPr>
        <p:spPr>
          <a:xfrm>
            <a:off x="3324200" y="32307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58" name="Google Shape;1058;p59"/>
          <p:cNvSpPr/>
          <p:nvPr/>
        </p:nvSpPr>
        <p:spPr>
          <a:xfrm>
            <a:off x="6453350" y="26912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059" name="Google Shape;1059;p59"/>
          <p:cNvCxnSpPr>
            <a:stCxn id="1054" idx="6"/>
            <a:endCxn id="1056" idx="2"/>
          </p:cNvCxnSpPr>
          <p:nvPr/>
        </p:nvCxnSpPr>
        <p:spPr>
          <a:xfrm>
            <a:off x="2637950" y="24087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9"/>
          <p:cNvCxnSpPr>
            <a:stCxn id="1055" idx="6"/>
            <a:endCxn id="1056" idx="2"/>
          </p:cNvCxnSpPr>
          <p:nvPr/>
        </p:nvCxnSpPr>
        <p:spPr>
          <a:xfrm flipH="1" rot="10800000"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9"/>
          <p:cNvCxnSpPr>
            <a:stCxn id="1054" idx="6"/>
            <a:endCxn id="1057" idx="2"/>
          </p:cNvCxnSpPr>
          <p:nvPr/>
        </p:nvCxnSpPr>
        <p:spPr>
          <a:xfrm>
            <a:off x="2637950" y="2408750"/>
            <a:ext cx="6864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59"/>
          <p:cNvCxnSpPr>
            <a:stCxn id="1055" idx="6"/>
            <a:endCxn id="1057" idx="2"/>
          </p:cNvCxnSpPr>
          <p:nvPr/>
        </p:nvCxnSpPr>
        <p:spPr>
          <a:xfrm>
            <a:off x="2637950" y="3487550"/>
            <a:ext cx="68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59"/>
          <p:cNvCxnSpPr>
            <a:stCxn id="1064" idx="6"/>
            <a:endCxn id="1058" idx="2"/>
          </p:cNvCxnSpPr>
          <p:nvPr/>
        </p:nvCxnSpPr>
        <p:spPr>
          <a:xfrm>
            <a:off x="5767138" y="1523125"/>
            <a:ext cx="6861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59"/>
          <p:cNvCxnSpPr>
            <a:stCxn id="1066" idx="6"/>
            <a:endCxn id="1058" idx="2"/>
          </p:cNvCxnSpPr>
          <p:nvPr/>
        </p:nvCxnSpPr>
        <p:spPr>
          <a:xfrm flipH="1" rot="10800000">
            <a:off x="5795338" y="2948025"/>
            <a:ext cx="657900" cy="142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7" name="Google Shape;1067;p59"/>
          <p:cNvSpPr/>
          <p:nvPr/>
        </p:nvSpPr>
        <p:spPr>
          <a:xfrm>
            <a:off x="3324200" y="12664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68" name="Google Shape;1068;p59"/>
          <p:cNvSpPr/>
          <p:nvPr/>
        </p:nvSpPr>
        <p:spPr>
          <a:xfrm>
            <a:off x="3352400" y="411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69" name="Google Shape;1069;p59"/>
          <p:cNvSpPr/>
          <p:nvPr/>
        </p:nvSpPr>
        <p:spPr>
          <a:xfrm>
            <a:off x="5218138" y="21518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70" name="Google Shape;1070;p59"/>
          <p:cNvSpPr/>
          <p:nvPr/>
        </p:nvSpPr>
        <p:spPr>
          <a:xfrm>
            <a:off x="5218138" y="32306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64" name="Google Shape;1064;p59"/>
          <p:cNvSpPr/>
          <p:nvPr/>
        </p:nvSpPr>
        <p:spPr>
          <a:xfrm>
            <a:off x="5218138" y="12663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066" name="Google Shape;1066;p59"/>
          <p:cNvSpPr/>
          <p:nvPr/>
        </p:nvSpPr>
        <p:spPr>
          <a:xfrm>
            <a:off x="5246338" y="41162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071" name="Google Shape;1071;p59"/>
          <p:cNvCxnSpPr>
            <a:stCxn id="1070" idx="6"/>
            <a:endCxn id="1058" idx="2"/>
          </p:cNvCxnSpPr>
          <p:nvPr/>
        </p:nvCxnSpPr>
        <p:spPr>
          <a:xfrm flipH="1" rot="10800000">
            <a:off x="5767138" y="29480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59"/>
          <p:cNvCxnSpPr>
            <a:stCxn id="1069" idx="6"/>
            <a:endCxn id="1058" idx="2"/>
          </p:cNvCxnSpPr>
          <p:nvPr/>
        </p:nvCxnSpPr>
        <p:spPr>
          <a:xfrm>
            <a:off x="5767138" y="2408600"/>
            <a:ext cx="6861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59"/>
          <p:cNvCxnSpPr>
            <a:stCxn id="1067" idx="6"/>
            <a:endCxn id="1064" idx="2"/>
          </p:cNvCxnSpPr>
          <p:nvPr/>
        </p:nvCxnSpPr>
        <p:spPr>
          <a:xfrm>
            <a:off x="3873200" y="15232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59"/>
          <p:cNvCxnSpPr>
            <a:stCxn id="1056" idx="6"/>
            <a:endCxn id="1069" idx="2"/>
          </p:cNvCxnSpPr>
          <p:nvPr/>
        </p:nvCxnSpPr>
        <p:spPr>
          <a:xfrm>
            <a:off x="3873200" y="24087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59"/>
          <p:cNvCxnSpPr>
            <a:stCxn id="1057" idx="6"/>
            <a:endCxn id="1070" idx="2"/>
          </p:cNvCxnSpPr>
          <p:nvPr/>
        </p:nvCxnSpPr>
        <p:spPr>
          <a:xfrm>
            <a:off x="3873200" y="3487550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59"/>
          <p:cNvCxnSpPr>
            <a:stCxn id="1068" idx="6"/>
            <a:endCxn id="1066" idx="2"/>
          </p:cNvCxnSpPr>
          <p:nvPr/>
        </p:nvCxnSpPr>
        <p:spPr>
          <a:xfrm>
            <a:off x="3901400" y="4373175"/>
            <a:ext cx="134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59"/>
          <p:cNvCxnSpPr>
            <a:stCxn id="1067" idx="6"/>
            <a:endCxn id="1069" idx="2"/>
          </p:cNvCxnSpPr>
          <p:nvPr/>
        </p:nvCxnSpPr>
        <p:spPr>
          <a:xfrm>
            <a:off x="3873200" y="1523275"/>
            <a:ext cx="13449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59"/>
          <p:cNvCxnSpPr>
            <a:stCxn id="1067" idx="6"/>
            <a:endCxn id="1070" idx="2"/>
          </p:cNvCxnSpPr>
          <p:nvPr/>
        </p:nvCxnSpPr>
        <p:spPr>
          <a:xfrm>
            <a:off x="3873200" y="1523275"/>
            <a:ext cx="13449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59"/>
          <p:cNvCxnSpPr>
            <a:stCxn id="1067" idx="6"/>
            <a:endCxn id="1066" idx="2"/>
          </p:cNvCxnSpPr>
          <p:nvPr/>
        </p:nvCxnSpPr>
        <p:spPr>
          <a:xfrm>
            <a:off x="3873200" y="1523275"/>
            <a:ext cx="13731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59"/>
          <p:cNvCxnSpPr>
            <a:stCxn id="1056" idx="6"/>
            <a:endCxn id="1064" idx="2"/>
          </p:cNvCxnSpPr>
          <p:nvPr/>
        </p:nvCxnSpPr>
        <p:spPr>
          <a:xfrm flipH="1" rot="10800000">
            <a:off x="3873200" y="1523150"/>
            <a:ext cx="13449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>
            <a:stCxn id="1056" idx="6"/>
            <a:endCxn id="1070" idx="2"/>
          </p:cNvCxnSpPr>
          <p:nvPr/>
        </p:nvCxnSpPr>
        <p:spPr>
          <a:xfrm>
            <a:off x="3873200" y="2408750"/>
            <a:ext cx="1344900" cy="1078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>
            <a:stCxn id="1056" idx="6"/>
            <a:endCxn id="1066" idx="2"/>
          </p:cNvCxnSpPr>
          <p:nvPr/>
        </p:nvCxnSpPr>
        <p:spPr>
          <a:xfrm>
            <a:off x="3873200" y="2408750"/>
            <a:ext cx="137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59"/>
          <p:cNvCxnSpPr>
            <a:stCxn id="1057" idx="6"/>
            <a:endCxn id="1064" idx="2"/>
          </p:cNvCxnSpPr>
          <p:nvPr/>
        </p:nvCxnSpPr>
        <p:spPr>
          <a:xfrm flipH="1" rot="10800000">
            <a:off x="3873200" y="1523150"/>
            <a:ext cx="13449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59"/>
          <p:cNvCxnSpPr>
            <a:stCxn id="1057" idx="6"/>
            <a:endCxn id="1069" idx="2"/>
          </p:cNvCxnSpPr>
          <p:nvPr/>
        </p:nvCxnSpPr>
        <p:spPr>
          <a:xfrm flipH="1" rot="10800000">
            <a:off x="3873200" y="2408450"/>
            <a:ext cx="13449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59"/>
          <p:cNvCxnSpPr>
            <a:stCxn id="1057" idx="6"/>
            <a:endCxn id="1066" idx="2"/>
          </p:cNvCxnSpPr>
          <p:nvPr/>
        </p:nvCxnSpPr>
        <p:spPr>
          <a:xfrm>
            <a:off x="3873200" y="3487550"/>
            <a:ext cx="137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59"/>
          <p:cNvCxnSpPr>
            <a:stCxn id="1068" idx="6"/>
            <a:endCxn id="1070" idx="2"/>
          </p:cNvCxnSpPr>
          <p:nvPr/>
        </p:nvCxnSpPr>
        <p:spPr>
          <a:xfrm flipH="1" rot="10800000">
            <a:off x="3901400" y="3487275"/>
            <a:ext cx="13167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59"/>
          <p:cNvCxnSpPr>
            <a:stCxn id="1068" idx="6"/>
            <a:endCxn id="1069" idx="2"/>
          </p:cNvCxnSpPr>
          <p:nvPr/>
        </p:nvCxnSpPr>
        <p:spPr>
          <a:xfrm flipH="1" rot="10800000">
            <a:off x="3901400" y="2408475"/>
            <a:ext cx="13167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59"/>
          <p:cNvCxnSpPr>
            <a:stCxn id="1068" idx="6"/>
            <a:endCxn id="1064" idx="2"/>
          </p:cNvCxnSpPr>
          <p:nvPr/>
        </p:nvCxnSpPr>
        <p:spPr>
          <a:xfrm flipH="1" rot="10800000">
            <a:off x="3901400" y="1523175"/>
            <a:ext cx="13167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59"/>
          <p:cNvCxnSpPr>
            <a:stCxn id="1054" idx="6"/>
            <a:endCxn id="1067" idx="2"/>
          </p:cNvCxnSpPr>
          <p:nvPr/>
        </p:nvCxnSpPr>
        <p:spPr>
          <a:xfrm flipH="1" rot="10800000">
            <a:off x="2637950" y="1523150"/>
            <a:ext cx="6864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59"/>
          <p:cNvCxnSpPr>
            <a:stCxn id="1054" idx="6"/>
            <a:endCxn id="1068" idx="2"/>
          </p:cNvCxnSpPr>
          <p:nvPr/>
        </p:nvCxnSpPr>
        <p:spPr>
          <a:xfrm>
            <a:off x="2637950" y="2408750"/>
            <a:ext cx="7146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59"/>
          <p:cNvCxnSpPr>
            <a:stCxn id="1055" idx="6"/>
            <a:endCxn id="1067" idx="2"/>
          </p:cNvCxnSpPr>
          <p:nvPr/>
        </p:nvCxnSpPr>
        <p:spPr>
          <a:xfrm flipH="1" rot="10800000">
            <a:off x="2637950" y="1523150"/>
            <a:ext cx="6864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59"/>
          <p:cNvCxnSpPr>
            <a:stCxn id="1055" idx="6"/>
            <a:endCxn id="1068" idx="2"/>
          </p:cNvCxnSpPr>
          <p:nvPr/>
        </p:nvCxnSpPr>
        <p:spPr>
          <a:xfrm>
            <a:off x="2637950" y="3487550"/>
            <a:ext cx="7146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59"/>
          <p:cNvSpPr/>
          <p:nvPr/>
        </p:nvSpPr>
        <p:spPr>
          <a:xfrm>
            <a:off x="6195100" y="185632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9"/>
          <p:cNvSpPr txBox="1"/>
          <p:nvPr/>
        </p:nvSpPr>
        <p:spPr>
          <a:xfrm>
            <a:off x="6122950" y="4286125"/>
            <a:ext cx="13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layer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1105" name="Google Shape;1105;p61"/>
          <p:cNvSpPr txBox="1"/>
          <p:nvPr>
            <p:ph idx="1" type="body"/>
          </p:nvPr>
        </p:nvSpPr>
        <p:spPr>
          <a:xfrm>
            <a:off x="311700" y="1266325"/>
            <a:ext cx="8520600" cy="3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hope: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Image from 3b1b</a:t>
            </a:r>
            <a:endParaRPr sz="1000"/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75" y="1365075"/>
            <a:ext cx="3800377" cy="34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266325"/>
            <a:ext cx="85206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XOR function</a:t>
            </a:r>
            <a:endParaRPr/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04" name="Google Shape;104;p17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7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sp>
        <p:nvSpPr>
          <p:cNvPr id="1112" name="Google Shape;1112;p62"/>
          <p:cNvSpPr txBox="1"/>
          <p:nvPr>
            <p:ph idx="1" type="body"/>
          </p:nvPr>
        </p:nvSpPr>
        <p:spPr>
          <a:xfrm>
            <a:off x="311700" y="1266325"/>
            <a:ext cx="23073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reality: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Image from "Why Should I Trust You?": Explaining the Predictions of Any Classifier (2016)Marco Tulio Ribeiro, Sameer Singh, Carlos Guestrin</a:t>
            </a:r>
            <a:endParaRPr sz="1000"/>
          </a:p>
        </p:txBody>
      </p:sp>
      <p:pic>
        <p:nvPicPr>
          <p:cNvPr id="1113" name="Google Shape;11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1055875"/>
            <a:ext cx="40290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Neural Networks</a:t>
            </a: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0" y="1928400"/>
            <a:ext cx="3435800" cy="19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525" y="1779350"/>
            <a:ext cx="2951675" cy="251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 txBox="1"/>
          <p:nvPr>
            <p:ph idx="1" type="body"/>
          </p:nvPr>
        </p:nvSpPr>
        <p:spPr>
          <a:xfrm>
            <a:off x="311700" y="1266325"/>
            <a:ext cx="23073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scary reality: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from "</a:t>
            </a:r>
            <a:r>
              <a:rPr lang="en" sz="1000"/>
              <a:t>Automated Inference on Criminality using Face Images”, Xiaolin Wu, Xi Zhang</a:t>
            </a:r>
            <a:endParaRPr sz="1000"/>
          </a:p>
        </p:txBody>
      </p:sp>
      <p:sp>
        <p:nvSpPr>
          <p:cNvPr id="1122" name="Google Shape;1122;p63"/>
          <p:cNvSpPr txBox="1"/>
          <p:nvPr/>
        </p:nvSpPr>
        <p:spPr>
          <a:xfrm>
            <a:off x="3897200" y="4404000"/>
            <a:ext cx="51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According to this model, if you don’t smile, you’re a criminal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128" name="Google Shape;1128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do both </a:t>
            </a:r>
            <a:r>
              <a:rPr b="1" lang="en"/>
              <a:t>Classification</a:t>
            </a:r>
            <a:r>
              <a:rPr lang="en"/>
              <a:t> and </a:t>
            </a:r>
            <a:r>
              <a:rPr b="1" lang="en"/>
              <a:t>Regression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Tuning Parameters</a:t>
            </a:r>
            <a:endParaRPr/>
          </a:p>
        </p:txBody>
      </p:sp>
      <p:sp>
        <p:nvSpPr>
          <p:cNvPr id="1134" name="Google Shape;1134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size </a:t>
            </a:r>
            <a:r>
              <a:rPr lang="en"/>
              <a:t>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Number of BackPropagation iterations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Batch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Number of hidden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Size of each hidden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Activation function used in each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Cost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Regularization (to avoid overfitting)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sp>
        <p:nvSpPr>
          <p:cNvPr id="1140" name="Google Shape;1140;p66"/>
          <p:cNvSpPr txBox="1"/>
          <p:nvPr>
            <p:ph idx="1" type="body"/>
          </p:nvPr>
        </p:nvSpPr>
        <p:spPr>
          <a:xfrm>
            <a:off x="3066650" y="1266325"/>
            <a:ext cx="35832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Identity	-&gt;	x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Sigmoid	-&gt;	𝞂(x)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Tanh		-&gt;	tanh(x)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ReLU		-&gt;	max(0, x)</a:t>
            </a:r>
            <a:endParaRPr sz="1300"/>
          </a:p>
        </p:txBody>
      </p:sp>
      <p:pic>
        <p:nvPicPr>
          <p:cNvPr id="1141" name="Google Shape;11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300" y="1266325"/>
            <a:ext cx="1714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300" y="2143125"/>
            <a:ext cx="1714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300" y="3877175"/>
            <a:ext cx="1714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300" y="3019925"/>
            <a:ext cx="17145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6"/>
          <p:cNvSpPr txBox="1"/>
          <p:nvPr/>
        </p:nvSpPr>
        <p:spPr>
          <a:xfrm>
            <a:off x="6268450" y="2652950"/>
            <a:ext cx="262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can use any function you want in order to introduce non-linearity. These are just the popular ones that have been shown to work in practice.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Tuning the activation function is equivalent to feature engineering.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7"/>
          <p:cNvSpPr txBox="1"/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156" name="Google Shape;1156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First: Normalize your data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https://medium.com/mlearning-ai/tuning-neural-networks-part-i-normalize-your-data-6821a28b2cd8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Initialization Gotchas</a:t>
            </a:r>
            <a:endParaRPr/>
          </a:p>
        </p:txBody>
      </p:sp>
      <p:sp>
        <p:nvSpPr>
          <p:cNvPr id="1162" name="Google Shape;1162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https://medium.com/mlearning-ai/tuning-neural-networks-part-ii-considerations-for-initialization-4f82e525da69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Challenges</a:t>
            </a:r>
            <a:endParaRPr/>
          </a:p>
        </p:txBody>
      </p:sp>
      <p:sp>
        <p:nvSpPr>
          <p:cNvPr id="1168" name="Google Shape;1168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risk of overfitting as you’re optimizing on the training 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 the dimensionality of the input increases: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 does the number of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gradients typically get smaller: Vanishing gradient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Doesn’t do well for computer vision where the object of detection can be anywhere in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Doesn’t handle sequences of inputs (i.e. providing context for data)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Regularization</a:t>
            </a:r>
            <a:endParaRPr/>
          </a:p>
        </p:txBody>
      </p:sp>
      <p:sp>
        <p:nvSpPr>
          <p:cNvPr id="1174" name="Google Shape;1174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ways: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Early termination of weight / bias updates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Dropout - kill neurons (by setting them to 0) randomly</a:t>
            </a:r>
            <a:endParaRPr/>
          </a:p>
        </p:txBody>
      </p:sp>
      <p:cxnSp>
        <p:nvCxnSpPr>
          <p:cNvPr id="1175" name="Google Shape;1175;p71"/>
          <p:cNvCxnSpPr/>
          <p:nvPr/>
        </p:nvCxnSpPr>
        <p:spPr>
          <a:xfrm flipH="1">
            <a:off x="3371200" y="2352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71"/>
          <p:cNvCxnSpPr/>
          <p:nvPr/>
        </p:nvCxnSpPr>
        <p:spPr>
          <a:xfrm rot="10800000">
            <a:off x="3371200" y="3892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71"/>
          <p:cNvSpPr/>
          <p:nvPr/>
        </p:nvSpPr>
        <p:spPr>
          <a:xfrm>
            <a:off x="3531275" y="2707100"/>
            <a:ext cx="1672375" cy="772525"/>
          </a:xfrm>
          <a:custGeom>
            <a:rect b="b" l="l" r="r" t="t"/>
            <a:pathLst>
              <a:path extrusionOk="0" h="30901" w="66895">
                <a:moveTo>
                  <a:pt x="0" y="0"/>
                </a:moveTo>
                <a:cubicBezTo>
                  <a:pt x="642" y="2005"/>
                  <a:pt x="2446" y="8784"/>
                  <a:pt x="3850" y="12032"/>
                </a:cubicBezTo>
                <a:cubicBezTo>
                  <a:pt x="5254" y="15281"/>
                  <a:pt x="6497" y="17045"/>
                  <a:pt x="8422" y="19491"/>
                </a:cubicBezTo>
                <a:cubicBezTo>
                  <a:pt x="10347" y="21937"/>
                  <a:pt x="12713" y="24865"/>
                  <a:pt x="15400" y="26710"/>
                </a:cubicBezTo>
                <a:cubicBezTo>
                  <a:pt x="18087" y="28555"/>
                  <a:pt x="21095" y="29999"/>
                  <a:pt x="24544" y="30560"/>
                </a:cubicBezTo>
                <a:cubicBezTo>
                  <a:pt x="27993" y="31122"/>
                  <a:pt x="32444" y="30801"/>
                  <a:pt x="36094" y="30079"/>
                </a:cubicBezTo>
                <a:cubicBezTo>
                  <a:pt x="39744" y="29357"/>
                  <a:pt x="42552" y="27753"/>
                  <a:pt x="46442" y="26229"/>
                </a:cubicBezTo>
                <a:cubicBezTo>
                  <a:pt x="50332" y="24705"/>
                  <a:pt x="56027" y="22579"/>
                  <a:pt x="59436" y="20935"/>
                </a:cubicBezTo>
                <a:cubicBezTo>
                  <a:pt x="62845" y="19291"/>
                  <a:pt x="65652" y="17125"/>
                  <a:pt x="66895" y="16363"/>
                </a:cubicBezTo>
              </a:path>
            </a:pathLst>
          </a:cu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8" name="Google Shape;1178;p71"/>
          <p:cNvSpPr/>
          <p:nvPr/>
        </p:nvSpPr>
        <p:spPr>
          <a:xfrm>
            <a:off x="3519225" y="2875550"/>
            <a:ext cx="1630300" cy="974550"/>
          </a:xfrm>
          <a:custGeom>
            <a:rect b="b" l="l" r="r" t="t"/>
            <a:pathLst>
              <a:path extrusionOk="0" h="38982" w="65212">
                <a:moveTo>
                  <a:pt x="0" y="0"/>
                </a:moveTo>
                <a:cubicBezTo>
                  <a:pt x="401" y="1805"/>
                  <a:pt x="1444" y="7620"/>
                  <a:pt x="2407" y="10828"/>
                </a:cubicBezTo>
                <a:cubicBezTo>
                  <a:pt x="3370" y="14036"/>
                  <a:pt x="3931" y="16122"/>
                  <a:pt x="5776" y="19250"/>
                </a:cubicBezTo>
                <a:cubicBezTo>
                  <a:pt x="7621" y="22378"/>
                  <a:pt x="10829" y="26871"/>
                  <a:pt x="13476" y="29598"/>
                </a:cubicBezTo>
                <a:cubicBezTo>
                  <a:pt x="16123" y="32325"/>
                  <a:pt x="17967" y="34410"/>
                  <a:pt x="21657" y="35613"/>
                </a:cubicBezTo>
                <a:cubicBezTo>
                  <a:pt x="25347" y="36816"/>
                  <a:pt x="30320" y="36336"/>
                  <a:pt x="35614" y="36817"/>
                </a:cubicBezTo>
                <a:cubicBezTo>
                  <a:pt x="40908" y="37298"/>
                  <a:pt x="49130" y="38140"/>
                  <a:pt x="53421" y="38501"/>
                </a:cubicBezTo>
                <a:cubicBezTo>
                  <a:pt x="57712" y="38862"/>
                  <a:pt x="59397" y="38982"/>
                  <a:pt x="61362" y="38982"/>
                </a:cubicBezTo>
                <a:cubicBezTo>
                  <a:pt x="63327" y="38982"/>
                  <a:pt x="64570" y="38581"/>
                  <a:pt x="65212" y="3850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9" name="Google Shape;1179;p71"/>
          <p:cNvSpPr txBox="1"/>
          <p:nvPr/>
        </p:nvSpPr>
        <p:spPr>
          <a:xfrm>
            <a:off x="2823700" y="2306900"/>
            <a:ext cx="5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0" name="Google Shape;1180;p71"/>
          <p:cNvSpPr txBox="1"/>
          <p:nvPr/>
        </p:nvSpPr>
        <p:spPr>
          <a:xfrm>
            <a:off x="4949300" y="3850100"/>
            <a:ext cx="10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Iterations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71"/>
          <p:cNvSpPr txBox="1"/>
          <p:nvPr/>
        </p:nvSpPr>
        <p:spPr>
          <a:xfrm>
            <a:off x="5053600" y="2846300"/>
            <a:ext cx="55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sz="10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" name="Google Shape;1182;p71"/>
          <p:cNvSpPr txBox="1"/>
          <p:nvPr/>
        </p:nvSpPr>
        <p:spPr>
          <a:xfrm>
            <a:off x="5013475" y="3553463"/>
            <a:ext cx="55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10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3" name="Google Shape;1183;p71"/>
          <p:cNvCxnSpPr/>
          <p:nvPr/>
        </p:nvCxnSpPr>
        <p:spPr>
          <a:xfrm flipH="1">
            <a:off x="4199025" y="2887575"/>
            <a:ext cx="6000" cy="4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71"/>
          <p:cNvSpPr txBox="1"/>
          <p:nvPr/>
        </p:nvSpPr>
        <p:spPr>
          <a:xfrm>
            <a:off x="3880175" y="2556700"/>
            <a:ext cx="79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Stop here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66325"/>
            <a:ext cx="85206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XOR function</a:t>
            </a:r>
            <a:endParaRPr/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17" name="Google Shape;117;p18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8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/>
          <p:nvPr/>
        </p:nvCxnSpPr>
        <p:spPr>
          <a:xfrm flipH="1" rot="10800000">
            <a:off x="4692325" y="2917525"/>
            <a:ext cx="2117700" cy="1806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190" name="Google Shape;1190;p72"/>
          <p:cNvSpPr/>
          <p:nvPr/>
        </p:nvSpPr>
        <p:spPr>
          <a:xfrm>
            <a:off x="3397750" y="17107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00</a:t>
            </a:r>
            <a:endParaRPr b="1" baseline="-25000" sz="1200"/>
          </a:p>
        </p:txBody>
      </p:sp>
      <p:sp>
        <p:nvSpPr>
          <p:cNvPr id="1191" name="Google Shape;1191;p72"/>
          <p:cNvSpPr/>
          <p:nvPr/>
        </p:nvSpPr>
        <p:spPr>
          <a:xfrm>
            <a:off x="3397750" y="23234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01</a:t>
            </a:r>
            <a:endParaRPr b="1" baseline="-25000" sz="1200"/>
          </a:p>
        </p:txBody>
      </p:sp>
      <p:sp>
        <p:nvSpPr>
          <p:cNvPr id="1192" name="Google Shape;1192;p72"/>
          <p:cNvSpPr/>
          <p:nvPr/>
        </p:nvSpPr>
        <p:spPr>
          <a:xfrm>
            <a:off x="3397750" y="2936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10</a:t>
            </a:r>
            <a:endParaRPr b="1" baseline="-25000" sz="1200"/>
          </a:p>
        </p:txBody>
      </p:sp>
      <p:sp>
        <p:nvSpPr>
          <p:cNvPr id="1193" name="Google Shape;1193;p72"/>
          <p:cNvSpPr/>
          <p:nvPr/>
        </p:nvSpPr>
        <p:spPr>
          <a:xfrm>
            <a:off x="3397750" y="3548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11</a:t>
            </a:r>
            <a:endParaRPr b="1" baseline="-25000" sz="1200"/>
          </a:p>
        </p:txBody>
      </p:sp>
      <p:graphicFrame>
        <p:nvGraphicFramePr>
          <p:cNvPr id="1194" name="Google Shape;1194;p72"/>
          <p:cNvGraphicFramePr/>
          <p:nvPr/>
        </p:nvGraphicFramePr>
        <p:xfrm>
          <a:off x="1494875" y="249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baseline="-25000" lang="en">
                          <a:solidFill>
                            <a:srgbClr val="FFFFFF"/>
                          </a:solidFill>
                        </a:rPr>
                        <a:t>00</a:t>
                      </a:r>
                      <a:endParaRPr baseline="-25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baseline="-25000" lang="en">
                          <a:solidFill>
                            <a:srgbClr val="FFFFFF"/>
                          </a:solidFill>
                        </a:rPr>
                        <a:t>11</a:t>
                      </a:r>
                      <a:endParaRPr baseline="-25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cxnSp>
        <p:nvCxnSpPr>
          <p:cNvPr id="1195" name="Google Shape;1195;p72"/>
          <p:cNvCxnSpPr/>
          <p:nvPr/>
        </p:nvCxnSpPr>
        <p:spPr>
          <a:xfrm>
            <a:off x="2437550" y="288662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6" name="Google Shape;1196;p72"/>
          <p:cNvSpPr/>
          <p:nvPr/>
        </p:nvSpPr>
        <p:spPr>
          <a:xfrm>
            <a:off x="3116238" y="1787450"/>
            <a:ext cx="177900" cy="219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2"/>
          <p:cNvSpPr/>
          <p:nvPr/>
        </p:nvSpPr>
        <p:spPr>
          <a:xfrm>
            <a:off x="4753525" y="20905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198" name="Google Shape;1198;p72"/>
          <p:cNvSpPr/>
          <p:nvPr/>
        </p:nvSpPr>
        <p:spPr>
          <a:xfrm>
            <a:off x="4753525" y="3169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199" name="Google Shape;1199;p72"/>
          <p:cNvSpPr/>
          <p:nvPr/>
        </p:nvSpPr>
        <p:spPr>
          <a:xfrm>
            <a:off x="7100125" y="265577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200" name="Google Shape;1200;p72"/>
          <p:cNvCxnSpPr>
            <a:stCxn id="1191" idx="6"/>
            <a:endCxn id="1197" idx="2"/>
          </p:cNvCxnSpPr>
          <p:nvPr/>
        </p:nvCxnSpPr>
        <p:spPr>
          <a:xfrm flipH="1" rot="10800000">
            <a:off x="3946750" y="2347450"/>
            <a:ext cx="806700" cy="23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72"/>
          <p:cNvCxnSpPr>
            <a:stCxn id="1193" idx="6"/>
            <a:endCxn id="1197" idx="2"/>
          </p:cNvCxnSpPr>
          <p:nvPr/>
        </p:nvCxnSpPr>
        <p:spPr>
          <a:xfrm flipH="1" rot="10800000">
            <a:off x="3946750" y="2347450"/>
            <a:ext cx="806700" cy="145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72"/>
          <p:cNvCxnSpPr>
            <a:stCxn id="1191" idx="6"/>
            <a:endCxn id="1198" idx="2"/>
          </p:cNvCxnSpPr>
          <p:nvPr/>
        </p:nvCxnSpPr>
        <p:spPr>
          <a:xfrm>
            <a:off x="3946750" y="2580250"/>
            <a:ext cx="806700" cy="84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72"/>
          <p:cNvCxnSpPr>
            <a:stCxn id="1193" idx="6"/>
            <a:endCxn id="1198" idx="2"/>
          </p:cNvCxnSpPr>
          <p:nvPr/>
        </p:nvCxnSpPr>
        <p:spPr>
          <a:xfrm flipH="1" rot="10800000">
            <a:off x="3946750" y="3426250"/>
            <a:ext cx="806700" cy="379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72"/>
          <p:cNvCxnSpPr>
            <a:stCxn id="1205" idx="6"/>
            <a:endCxn id="1199" idx="2"/>
          </p:cNvCxnSpPr>
          <p:nvPr/>
        </p:nvCxnSpPr>
        <p:spPr>
          <a:xfrm>
            <a:off x="6714688" y="1461675"/>
            <a:ext cx="385500" cy="145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72"/>
          <p:cNvCxnSpPr>
            <a:stCxn id="1207" idx="6"/>
            <a:endCxn id="1199" idx="2"/>
          </p:cNvCxnSpPr>
          <p:nvPr/>
        </p:nvCxnSpPr>
        <p:spPr>
          <a:xfrm flipH="1" rot="10800000">
            <a:off x="6742888" y="2912675"/>
            <a:ext cx="357300" cy="139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72"/>
          <p:cNvSpPr/>
          <p:nvPr/>
        </p:nvSpPr>
        <p:spPr>
          <a:xfrm>
            <a:off x="4753525" y="12051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09" name="Google Shape;1209;p72"/>
          <p:cNvSpPr/>
          <p:nvPr/>
        </p:nvSpPr>
        <p:spPr>
          <a:xfrm>
            <a:off x="4781725" y="40550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10" name="Google Shape;1210;p72"/>
          <p:cNvSpPr/>
          <p:nvPr/>
        </p:nvSpPr>
        <p:spPr>
          <a:xfrm>
            <a:off x="6165688" y="20903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11" name="Google Shape;1211;p72"/>
          <p:cNvSpPr/>
          <p:nvPr/>
        </p:nvSpPr>
        <p:spPr>
          <a:xfrm>
            <a:off x="6165688" y="31691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05" name="Google Shape;1205;p72"/>
          <p:cNvSpPr/>
          <p:nvPr/>
        </p:nvSpPr>
        <p:spPr>
          <a:xfrm>
            <a:off x="6165688" y="12048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07" name="Google Shape;1207;p72"/>
          <p:cNvSpPr/>
          <p:nvPr/>
        </p:nvSpPr>
        <p:spPr>
          <a:xfrm>
            <a:off x="6193888" y="40547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212" name="Google Shape;1212;p72"/>
          <p:cNvCxnSpPr>
            <a:stCxn id="1211" idx="6"/>
            <a:endCxn id="1199" idx="2"/>
          </p:cNvCxnSpPr>
          <p:nvPr/>
        </p:nvCxnSpPr>
        <p:spPr>
          <a:xfrm flipH="1" rot="10800000">
            <a:off x="6714688" y="2912650"/>
            <a:ext cx="385500" cy="51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72"/>
          <p:cNvCxnSpPr>
            <a:stCxn id="1210" idx="6"/>
            <a:endCxn id="1199" idx="2"/>
          </p:cNvCxnSpPr>
          <p:nvPr/>
        </p:nvCxnSpPr>
        <p:spPr>
          <a:xfrm>
            <a:off x="6714688" y="2347150"/>
            <a:ext cx="385500" cy="56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72"/>
          <p:cNvCxnSpPr>
            <a:stCxn id="1197" idx="6"/>
            <a:endCxn id="1210" idx="2"/>
          </p:cNvCxnSpPr>
          <p:nvPr/>
        </p:nvCxnSpPr>
        <p:spPr>
          <a:xfrm flipH="1" rot="10800000">
            <a:off x="5302525" y="2347075"/>
            <a:ext cx="863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72"/>
          <p:cNvCxnSpPr>
            <a:stCxn id="1198" idx="6"/>
            <a:endCxn id="1211" idx="2"/>
          </p:cNvCxnSpPr>
          <p:nvPr/>
        </p:nvCxnSpPr>
        <p:spPr>
          <a:xfrm flipH="1" rot="10800000">
            <a:off x="5302525" y="3425875"/>
            <a:ext cx="863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72"/>
          <p:cNvCxnSpPr>
            <a:stCxn id="1209" idx="6"/>
            <a:endCxn id="1207" idx="2"/>
          </p:cNvCxnSpPr>
          <p:nvPr/>
        </p:nvCxnSpPr>
        <p:spPr>
          <a:xfrm flipH="1" rot="10800000">
            <a:off x="5330725" y="4311500"/>
            <a:ext cx="863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72"/>
          <p:cNvCxnSpPr>
            <a:stCxn id="1208" idx="6"/>
            <a:endCxn id="1210" idx="2"/>
          </p:cNvCxnSpPr>
          <p:nvPr/>
        </p:nvCxnSpPr>
        <p:spPr>
          <a:xfrm>
            <a:off x="5302525" y="1461900"/>
            <a:ext cx="8631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72"/>
          <p:cNvCxnSpPr>
            <a:stCxn id="1208" idx="6"/>
            <a:endCxn id="1211" idx="2"/>
          </p:cNvCxnSpPr>
          <p:nvPr/>
        </p:nvCxnSpPr>
        <p:spPr>
          <a:xfrm>
            <a:off x="5302525" y="1461900"/>
            <a:ext cx="8631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72"/>
          <p:cNvCxnSpPr>
            <a:stCxn id="1208" idx="6"/>
            <a:endCxn id="1207" idx="2"/>
          </p:cNvCxnSpPr>
          <p:nvPr/>
        </p:nvCxnSpPr>
        <p:spPr>
          <a:xfrm>
            <a:off x="5302525" y="1461900"/>
            <a:ext cx="8913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72"/>
          <p:cNvCxnSpPr>
            <a:stCxn id="1197" idx="6"/>
            <a:endCxn id="1205" idx="2"/>
          </p:cNvCxnSpPr>
          <p:nvPr/>
        </p:nvCxnSpPr>
        <p:spPr>
          <a:xfrm flipH="1" rot="10800000">
            <a:off x="5302525" y="1461775"/>
            <a:ext cx="863100" cy="88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72"/>
          <p:cNvCxnSpPr>
            <a:stCxn id="1197" idx="6"/>
            <a:endCxn id="1211" idx="2"/>
          </p:cNvCxnSpPr>
          <p:nvPr/>
        </p:nvCxnSpPr>
        <p:spPr>
          <a:xfrm>
            <a:off x="5302525" y="2347375"/>
            <a:ext cx="863100" cy="107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72"/>
          <p:cNvCxnSpPr>
            <a:stCxn id="1197" idx="6"/>
            <a:endCxn id="1207" idx="2"/>
          </p:cNvCxnSpPr>
          <p:nvPr/>
        </p:nvCxnSpPr>
        <p:spPr>
          <a:xfrm>
            <a:off x="5302525" y="2347375"/>
            <a:ext cx="891300" cy="196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72"/>
          <p:cNvCxnSpPr>
            <a:stCxn id="1198" idx="6"/>
            <a:endCxn id="1205" idx="2"/>
          </p:cNvCxnSpPr>
          <p:nvPr/>
        </p:nvCxnSpPr>
        <p:spPr>
          <a:xfrm flipH="1" rot="10800000">
            <a:off x="5302525" y="1461775"/>
            <a:ext cx="863100" cy="19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72"/>
          <p:cNvCxnSpPr>
            <a:stCxn id="1198" idx="6"/>
            <a:endCxn id="1210" idx="2"/>
          </p:cNvCxnSpPr>
          <p:nvPr/>
        </p:nvCxnSpPr>
        <p:spPr>
          <a:xfrm flipH="1" rot="10800000">
            <a:off x="5302525" y="2347075"/>
            <a:ext cx="863100" cy="107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72"/>
          <p:cNvCxnSpPr>
            <a:stCxn id="1198" idx="6"/>
            <a:endCxn id="1207" idx="2"/>
          </p:cNvCxnSpPr>
          <p:nvPr/>
        </p:nvCxnSpPr>
        <p:spPr>
          <a:xfrm>
            <a:off x="5302525" y="3426175"/>
            <a:ext cx="891300" cy="88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72"/>
          <p:cNvCxnSpPr>
            <a:stCxn id="1209" idx="6"/>
            <a:endCxn id="1211" idx="2"/>
          </p:cNvCxnSpPr>
          <p:nvPr/>
        </p:nvCxnSpPr>
        <p:spPr>
          <a:xfrm flipH="1" rot="10800000">
            <a:off x="5330725" y="3425900"/>
            <a:ext cx="8349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72"/>
          <p:cNvCxnSpPr>
            <a:stCxn id="1209" idx="6"/>
            <a:endCxn id="1210" idx="2"/>
          </p:cNvCxnSpPr>
          <p:nvPr/>
        </p:nvCxnSpPr>
        <p:spPr>
          <a:xfrm flipH="1" rot="10800000">
            <a:off x="5330725" y="2347100"/>
            <a:ext cx="834900" cy="19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72"/>
          <p:cNvCxnSpPr>
            <a:stCxn id="1209" idx="6"/>
            <a:endCxn id="1205" idx="2"/>
          </p:cNvCxnSpPr>
          <p:nvPr/>
        </p:nvCxnSpPr>
        <p:spPr>
          <a:xfrm flipH="1" rot="10800000">
            <a:off x="5330725" y="1461800"/>
            <a:ext cx="8349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72"/>
          <p:cNvCxnSpPr>
            <a:stCxn id="1191" idx="6"/>
            <a:endCxn id="1208" idx="2"/>
          </p:cNvCxnSpPr>
          <p:nvPr/>
        </p:nvCxnSpPr>
        <p:spPr>
          <a:xfrm flipH="1" rot="10800000">
            <a:off x="3946750" y="1461850"/>
            <a:ext cx="806700" cy="111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72"/>
          <p:cNvCxnSpPr>
            <a:stCxn id="1191" idx="6"/>
            <a:endCxn id="1209" idx="2"/>
          </p:cNvCxnSpPr>
          <p:nvPr/>
        </p:nvCxnSpPr>
        <p:spPr>
          <a:xfrm>
            <a:off x="3946750" y="2580250"/>
            <a:ext cx="834900" cy="173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72"/>
          <p:cNvCxnSpPr>
            <a:stCxn id="1193" idx="6"/>
            <a:endCxn id="1208" idx="2"/>
          </p:cNvCxnSpPr>
          <p:nvPr/>
        </p:nvCxnSpPr>
        <p:spPr>
          <a:xfrm flipH="1" rot="10800000">
            <a:off x="3946750" y="1461850"/>
            <a:ext cx="806700" cy="23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72"/>
          <p:cNvCxnSpPr>
            <a:stCxn id="1193" idx="6"/>
            <a:endCxn id="1209" idx="2"/>
          </p:cNvCxnSpPr>
          <p:nvPr/>
        </p:nvCxnSpPr>
        <p:spPr>
          <a:xfrm>
            <a:off x="3946750" y="3805750"/>
            <a:ext cx="834900" cy="50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72"/>
          <p:cNvCxnSpPr>
            <a:stCxn id="1190" idx="6"/>
            <a:endCxn id="1208" idx="2"/>
          </p:cNvCxnSpPr>
          <p:nvPr/>
        </p:nvCxnSpPr>
        <p:spPr>
          <a:xfrm flipH="1" rot="10800000">
            <a:off x="3946750" y="1462000"/>
            <a:ext cx="806700" cy="50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72"/>
          <p:cNvCxnSpPr>
            <a:stCxn id="1190" idx="6"/>
            <a:endCxn id="1197" idx="2"/>
          </p:cNvCxnSpPr>
          <p:nvPr/>
        </p:nvCxnSpPr>
        <p:spPr>
          <a:xfrm>
            <a:off x="3946750" y="1967500"/>
            <a:ext cx="806700" cy="37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72"/>
          <p:cNvCxnSpPr>
            <a:stCxn id="1190" idx="6"/>
            <a:endCxn id="1198" idx="2"/>
          </p:cNvCxnSpPr>
          <p:nvPr/>
        </p:nvCxnSpPr>
        <p:spPr>
          <a:xfrm>
            <a:off x="3946750" y="1967500"/>
            <a:ext cx="806700" cy="145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72"/>
          <p:cNvCxnSpPr>
            <a:stCxn id="1190" idx="6"/>
            <a:endCxn id="1209" idx="2"/>
          </p:cNvCxnSpPr>
          <p:nvPr/>
        </p:nvCxnSpPr>
        <p:spPr>
          <a:xfrm>
            <a:off x="3946750" y="1967500"/>
            <a:ext cx="834900" cy="234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72"/>
          <p:cNvCxnSpPr>
            <a:stCxn id="1192" idx="6"/>
            <a:endCxn id="1208" idx="2"/>
          </p:cNvCxnSpPr>
          <p:nvPr/>
        </p:nvCxnSpPr>
        <p:spPr>
          <a:xfrm flipH="1" rot="10800000">
            <a:off x="3946750" y="1462000"/>
            <a:ext cx="806700" cy="173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72"/>
          <p:cNvCxnSpPr>
            <a:stCxn id="1192" idx="6"/>
            <a:endCxn id="1197" idx="2"/>
          </p:cNvCxnSpPr>
          <p:nvPr/>
        </p:nvCxnSpPr>
        <p:spPr>
          <a:xfrm flipH="1" rot="10800000">
            <a:off x="3946750" y="2347300"/>
            <a:ext cx="806700" cy="84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72"/>
          <p:cNvCxnSpPr>
            <a:stCxn id="1192" idx="6"/>
            <a:endCxn id="1198" idx="2"/>
          </p:cNvCxnSpPr>
          <p:nvPr/>
        </p:nvCxnSpPr>
        <p:spPr>
          <a:xfrm>
            <a:off x="3946750" y="3193000"/>
            <a:ext cx="806700" cy="23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72"/>
          <p:cNvCxnSpPr>
            <a:stCxn id="1192" idx="6"/>
            <a:endCxn id="1209" idx="2"/>
          </p:cNvCxnSpPr>
          <p:nvPr/>
        </p:nvCxnSpPr>
        <p:spPr>
          <a:xfrm>
            <a:off x="3946750" y="3193000"/>
            <a:ext cx="834900" cy="111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</a:t>
            </a:r>
            <a:r>
              <a:rPr lang="en"/>
              <a:t>Convolutional Neural Networks</a:t>
            </a:r>
            <a:endParaRPr/>
          </a:p>
        </p:txBody>
      </p:sp>
      <p:sp>
        <p:nvSpPr>
          <p:cNvPr id="1246" name="Google Shape;1246;p73"/>
          <p:cNvSpPr/>
          <p:nvPr/>
        </p:nvSpPr>
        <p:spPr>
          <a:xfrm>
            <a:off x="3849400" y="15062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00</a:t>
            </a:r>
            <a:endParaRPr b="1" baseline="-25000" sz="1200"/>
          </a:p>
        </p:txBody>
      </p:sp>
      <p:sp>
        <p:nvSpPr>
          <p:cNvPr id="1247" name="Google Shape;1247;p73"/>
          <p:cNvSpPr/>
          <p:nvPr/>
        </p:nvSpPr>
        <p:spPr>
          <a:xfrm>
            <a:off x="3849400" y="2143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01</a:t>
            </a:r>
            <a:endParaRPr b="1" baseline="-25000" sz="1200"/>
          </a:p>
        </p:txBody>
      </p:sp>
      <p:sp>
        <p:nvSpPr>
          <p:cNvPr id="1248" name="Google Shape;1248;p73"/>
          <p:cNvSpPr/>
          <p:nvPr/>
        </p:nvSpPr>
        <p:spPr>
          <a:xfrm>
            <a:off x="3849400" y="33412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10</a:t>
            </a:r>
            <a:endParaRPr b="1" baseline="-25000" sz="1200"/>
          </a:p>
        </p:txBody>
      </p:sp>
      <p:sp>
        <p:nvSpPr>
          <p:cNvPr id="1249" name="Google Shape;1249;p73"/>
          <p:cNvSpPr/>
          <p:nvPr/>
        </p:nvSpPr>
        <p:spPr>
          <a:xfrm>
            <a:off x="3849400" y="39821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11</a:t>
            </a:r>
            <a:endParaRPr b="1" baseline="-25000" sz="1200"/>
          </a:p>
        </p:txBody>
      </p:sp>
      <p:cxnSp>
        <p:nvCxnSpPr>
          <p:cNvPr id="1250" name="Google Shape;1250;p73"/>
          <p:cNvCxnSpPr/>
          <p:nvPr/>
        </p:nvCxnSpPr>
        <p:spPr>
          <a:xfrm>
            <a:off x="2812075" y="294490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73"/>
          <p:cNvSpPr/>
          <p:nvPr/>
        </p:nvSpPr>
        <p:spPr>
          <a:xfrm>
            <a:off x="3490763" y="1845725"/>
            <a:ext cx="177900" cy="219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3"/>
          <p:cNvSpPr/>
          <p:nvPr/>
        </p:nvSpPr>
        <p:spPr>
          <a:xfrm>
            <a:off x="5205175" y="2006388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53" name="Google Shape;1253;p73"/>
          <p:cNvSpPr/>
          <p:nvPr/>
        </p:nvSpPr>
        <p:spPr>
          <a:xfrm>
            <a:off x="5219425" y="34281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54" name="Google Shape;1254;p73"/>
          <p:cNvSpPr/>
          <p:nvPr/>
        </p:nvSpPr>
        <p:spPr>
          <a:xfrm>
            <a:off x="7551850" y="275807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255" name="Google Shape;1255;p73"/>
          <p:cNvCxnSpPr>
            <a:stCxn id="1247" idx="6"/>
            <a:endCxn id="1252" idx="2"/>
          </p:cNvCxnSpPr>
          <p:nvPr/>
        </p:nvCxnSpPr>
        <p:spPr>
          <a:xfrm flipH="1" rot="10800000">
            <a:off x="4398400" y="2263050"/>
            <a:ext cx="806700" cy="13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73"/>
          <p:cNvCxnSpPr>
            <a:stCxn id="1249" idx="6"/>
            <a:endCxn id="1252" idx="2"/>
          </p:cNvCxnSpPr>
          <p:nvPr/>
        </p:nvCxnSpPr>
        <p:spPr>
          <a:xfrm flipH="1" rot="10800000">
            <a:off x="4398400" y="2263125"/>
            <a:ext cx="806700" cy="1975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73"/>
          <p:cNvCxnSpPr>
            <a:stCxn id="1247" idx="6"/>
            <a:endCxn id="1253" idx="2"/>
          </p:cNvCxnSpPr>
          <p:nvPr/>
        </p:nvCxnSpPr>
        <p:spPr>
          <a:xfrm>
            <a:off x="4398400" y="2400750"/>
            <a:ext cx="821100" cy="128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73"/>
          <p:cNvCxnSpPr>
            <a:stCxn id="1249" idx="6"/>
            <a:endCxn id="1253" idx="2"/>
          </p:cNvCxnSpPr>
          <p:nvPr/>
        </p:nvCxnSpPr>
        <p:spPr>
          <a:xfrm flipH="1" rot="10800000">
            <a:off x="4398400" y="3684825"/>
            <a:ext cx="821100" cy="55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73"/>
          <p:cNvCxnSpPr>
            <a:stCxn id="1260" idx="6"/>
            <a:endCxn id="1254" idx="2"/>
          </p:cNvCxnSpPr>
          <p:nvPr/>
        </p:nvCxnSpPr>
        <p:spPr>
          <a:xfrm>
            <a:off x="7166413" y="1563975"/>
            <a:ext cx="385500" cy="145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73"/>
          <p:cNvCxnSpPr>
            <a:stCxn id="1262" idx="6"/>
            <a:endCxn id="1254" idx="2"/>
          </p:cNvCxnSpPr>
          <p:nvPr/>
        </p:nvCxnSpPr>
        <p:spPr>
          <a:xfrm flipH="1" rot="10800000">
            <a:off x="7194613" y="3014975"/>
            <a:ext cx="357300" cy="139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73"/>
          <p:cNvSpPr/>
          <p:nvPr/>
        </p:nvSpPr>
        <p:spPr>
          <a:xfrm>
            <a:off x="5205250" y="13074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64" name="Google Shape;1264;p73"/>
          <p:cNvSpPr/>
          <p:nvPr/>
        </p:nvSpPr>
        <p:spPr>
          <a:xfrm>
            <a:off x="5233450" y="41573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65" name="Google Shape;1265;p73"/>
          <p:cNvSpPr/>
          <p:nvPr/>
        </p:nvSpPr>
        <p:spPr>
          <a:xfrm>
            <a:off x="6617413" y="20062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66" name="Google Shape;1266;p73"/>
          <p:cNvSpPr/>
          <p:nvPr/>
        </p:nvSpPr>
        <p:spPr>
          <a:xfrm>
            <a:off x="6631438" y="34281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60" name="Google Shape;1260;p73"/>
          <p:cNvSpPr/>
          <p:nvPr/>
        </p:nvSpPr>
        <p:spPr>
          <a:xfrm>
            <a:off x="6617413" y="13071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262" name="Google Shape;1262;p73"/>
          <p:cNvSpPr/>
          <p:nvPr/>
        </p:nvSpPr>
        <p:spPr>
          <a:xfrm>
            <a:off x="6645613" y="41570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267" name="Google Shape;1267;p73"/>
          <p:cNvCxnSpPr>
            <a:stCxn id="1266" idx="6"/>
            <a:endCxn id="1254" idx="2"/>
          </p:cNvCxnSpPr>
          <p:nvPr/>
        </p:nvCxnSpPr>
        <p:spPr>
          <a:xfrm flipH="1" rot="10800000">
            <a:off x="7180438" y="3015000"/>
            <a:ext cx="371400" cy="66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73"/>
          <p:cNvCxnSpPr>
            <a:stCxn id="1265" idx="6"/>
            <a:endCxn id="1254" idx="2"/>
          </p:cNvCxnSpPr>
          <p:nvPr/>
        </p:nvCxnSpPr>
        <p:spPr>
          <a:xfrm>
            <a:off x="7166413" y="2263075"/>
            <a:ext cx="385500" cy="75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73"/>
          <p:cNvCxnSpPr>
            <a:stCxn id="1252" idx="6"/>
            <a:endCxn id="1265" idx="2"/>
          </p:cNvCxnSpPr>
          <p:nvPr/>
        </p:nvCxnSpPr>
        <p:spPr>
          <a:xfrm>
            <a:off x="5754175" y="2263188"/>
            <a:ext cx="863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73"/>
          <p:cNvCxnSpPr>
            <a:stCxn id="1253" idx="6"/>
            <a:endCxn id="1266" idx="2"/>
          </p:cNvCxnSpPr>
          <p:nvPr/>
        </p:nvCxnSpPr>
        <p:spPr>
          <a:xfrm>
            <a:off x="5768425" y="3684900"/>
            <a:ext cx="863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73"/>
          <p:cNvCxnSpPr>
            <a:stCxn id="1264" idx="6"/>
            <a:endCxn id="1262" idx="2"/>
          </p:cNvCxnSpPr>
          <p:nvPr/>
        </p:nvCxnSpPr>
        <p:spPr>
          <a:xfrm flipH="1" rot="10800000">
            <a:off x="5782450" y="4413800"/>
            <a:ext cx="863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73"/>
          <p:cNvCxnSpPr>
            <a:stCxn id="1263" idx="6"/>
            <a:endCxn id="1265" idx="2"/>
          </p:cNvCxnSpPr>
          <p:nvPr/>
        </p:nvCxnSpPr>
        <p:spPr>
          <a:xfrm>
            <a:off x="5754250" y="1564200"/>
            <a:ext cx="863100" cy="6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73"/>
          <p:cNvCxnSpPr>
            <a:stCxn id="1263" idx="6"/>
            <a:endCxn id="1266" idx="2"/>
          </p:cNvCxnSpPr>
          <p:nvPr/>
        </p:nvCxnSpPr>
        <p:spPr>
          <a:xfrm>
            <a:off x="5754250" y="1564200"/>
            <a:ext cx="877200" cy="212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73"/>
          <p:cNvCxnSpPr>
            <a:stCxn id="1263" idx="6"/>
            <a:endCxn id="1262" idx="2"/>
          </p:cNvCxnSpPr>
          <p:nvPr/>
        </p:nvCxnSpPr>
        <p:spPr>
          <a:xfrm>
            <a:off x="5754250" y="1564200"/>
            <a:ext cx="8913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73"/>
          <p:cNvCxnSpPr>
            <a:stCxn id="1252" idx="6"/>
            <a:endCxn id="1260" idx="2"/>
          </p:cNvCxnSpPr>
          <p:nvPr/>
        </p:nvCxnSpPr>
        <p:spPr>
          <a:xfrm flipH="1" rot="10800000">
            <a:off x="5754175" y="1563888"/>
            <a:ext cx="863100" cy="69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73"/>
          <p:cNvCxnSpPr>
            <a:stCxn id="1252" idx="6"/>
            <a:endCxn id="1266" idx="2"/>
          </p:cNvCxnSpPr>
          <p:nvPr/>
        </p:nvCxnSpPr>
        <p:spPr>
          <a:xfrm>
            <a:off x="5754175" y="2263188"/>
            <a:ext cx="877200" cy="14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73"/>
          <p:cNvCxnSpPr>
            <a:stCxn id="1252" idx="6"/>
            <a:endCxn id="1262" idx="2"/>
          </p:cNvCxnSpPr>
          <p:nvPr/>
        </p:nvCxnSpPr>
        <p:spPr>
          <a:xfrm>
            <a:off x="5754175" y="2263188"/>
            <a:ext cx="891300" cy="215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73"/>
          <p:cNvCxnSpPr>
            <a:stCxn id="1253" idx="6"/>
            <a:endCxn id="1260" idx="2"/>
          </p:cNvCxnSpPr>
          <p:nvPr/>
        </p:nvCxnSpPr>
        <p:spPr>
          <a:xfrm flipH="1" rot="10800000">
            <a:off x="5768425" y="1563900"/>
            <a:ext cx="849000" cy="212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3"/>
          <p:cNvCxnSpPr>
            <a:stCxn id="1253" idx="6"/>
            <a:endCxn id="1265" idx="2"/>
          </p:cNvCxnSpPr>
          <p:nvPr/>
        </p:nvCxnSpPr>
        <p:spPr>
          <a:xfrm flipH="1" rot="10800000">
            <a:off x="5768425" y="2263200"/>
            <a:ext cx="849000" cy="14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3"/>
          <p:cNvCxnSpPr>
            <a:stCxn id="1253" idx="6"/>
            <a:endCxn id="1262" idx="2"/>
          </p:cNvCxnSpPr>
          <p:nvPr/>
        </p:nvCxnSpPr>
        <p:spPr>
          <a:xfrm>
            <a:off x="5768425" y="3684900"/>
            <a:ext cx="877200" cy="72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73"/>
          <p:cNvCxnSpPr>
            <a:stCxn id="1264" idx="6"/>
            <a:endCxn id="1266" idx="2"/>
          </p:cNvCxnSpPr>
          <p:nvPr/>
        </p:nvCxnSpPr>
        <p:spPr>
          <a:xfrm flipH="1" rot="10800000">
            <a:off x="5782450" y="3684800"/>
            <a:ext cx="849000" cy="72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3"/>
          <p:cNvCxnSpPr>
            <a:stCxn id="1264" idx="6"/>
            <a:endCxn id="1265" idx="2"/>
          </p:cNvCxnSpPr>
          <p:nvPr/>
        </p:nvCxnSpPr>
        <p:spPr>
          <a:xfrm flipH="1" rot="10800000">
            <a:off x="5782450" y="2263100"/>
            <a:ext cx="834900" cy="215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73"/>
          <p:cNvCxnSpPr>
            <a:stCxn id="1264" idx="6"/>
            <a:endCxn id="1260" idx="2"/>
          </p:cNvCxnSpPr>
          <p:nvPr/>
        </p:nvCxnSpPr>
        <p:spPr>
          <a:xfrm flipH="1" rot="10800000">
            <a:off x="5782450" y="1564100"/>
            <a:ext cx="834900" cy="285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73"/>
          <p:cNvCxnSpPr>
            <a:stCxn id="1247" idx="6"/>
            <a:endCxn id="1263" idx="2"/>
          </p:cNvCxnSpPr>
          <p:nvPr/>
        </p:nvCxnSpPr>
        <p:spPr>
          <a:xfrm flipH="1" rot="10800000">
            <a:off x="4398400" y="1564350"/>
            <a:ext cx="807000" cy="83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73"/>
          <p:cNvCxnSpPr>
            <a:stCxn id="1247" idx="6"/>
            <a:endCxn id="1264" idx="2"/>
          </p:cNvCxnSpPr>
          <p:nvPr/>
        </p:nvCxnSpPr>
        <p:spPr>
          <a:xfrm>
            <a:off x="4398400" y="2400750"/>
            <a:ext cx="835200" cy="201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73"/>
          <p:cNvCxnSpPr>
            <a:stCxn id="1249" idx="6"/>
            <a:endCxn id="1263" idx="2"/>
          </p:cNvCxnSpPr>
          <p:nvPr/>
        </p:nvCxnSpPr>
        <p:spPr>
          <a:xfrm flipH="1" rot="10800000">
            <a:off x="4398400" y="1564125"/>
            <a:ext cx="807000" cy="267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73"/>
          <p:cNvCxnSpPr>
            <a:stCxn id="1249" idx="6"/>
            <a:endCxn id="1264" idx="2"/>
          </p:cNvCxnSpPr>
          <p:nvPr/>
        </p:nvCxnSpPr>
        <p:spPr>
          <a:xfrm>
            <a:off x="4398400" y="4238925"/>
            <a:ext cx="835200" cy="17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73"/>
          <p:cNvCxnSpPr>
            <a:stCxn id="1246" idx="6"/>
            <a:endCxn id="1263" idx="2"/>
          </p:cNvCxnSpPr>
          <p:nvPr/>
        </p:nvCxnSpPr>
        <p:spPr>
          <a:xfrm flipH="1" rot="10800000">
            <a:off x="4398400" y="1564100"/>
            <a:ext cx="807000" cy="19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73"/>
          <p:cNvCxnSpPr>
            <a:stCxn id="1246" idx="6"/>
            <a:endCxn id="1252" idx="2"/>
          </p:cNvCxnSpPr>
          <p:nvPr/>
        </p:nvCxnSpPr>
        <p:spPr>
          <a:xfrm>
            <a:off x="4398400" y="1763000"/>
            <a:ext cx="8067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73"/>
          <p:cNvCxnSpPr>
            <a:stCxn id="1246" idx="6"/>
            <a:endCxn id="1253" idx="2"/>
          </p:cNvCxnSpPr>
          <p:nvPr/>
        </p:nvCxnSpPr>
        <p:spPr>
          <a:xfrm>
            <a:off x="4398400" y="1763000"/>
            <a:ext cx="821100" cy="192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73"/>
          <p:cNvCxnSpPr>
            <a:stCxn id="1246" idx="6"/>
            <a:endCxn id="1264" idx="2"/>
          </p:cNvCxnSpPr>
          <p:nvPr/>
        </p:nvCxnSpPr>
        <p:spPr>
          <a:xfrm>
            <a:off x="4398400" y="1763000"/>
            <a:ext cx="835200" cy="265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73"/>
          <p:cNvCxnSpPr>
            <a:stCxn id="1248" idx="6"/>
            <a:endCxn id="1263" idx="2"/>
          </p:cNvCxnSpPr>
          <p:nvPr/>
        </p:nvCxnSpPr>
        <p:spPr>
          <a:xfrm flipH="1" rot="10800000">
            <a:off x="4398400" y="1564075"/>
            <a:ext cx="807000" cy="203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73"/>
          <p:cNvCxnSpPr>
            <a:stCxn id="1248" idx="6"/>
            <a:endCxn id="1252" idx="2"/>
          </p:cNvCxnSpPr>
          <p:nvPr/>
        </p:nvCxnSpPr>
        <p:spPr>
          <a:xfrm flipH="1" rot="10800000">
            <a:off x="4398400" y="2263075"/>
            <a:ext cx="806700" cy="133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p73"/>
          <p:cNvCxnSpPr>
            <a:stCxn id="1248" idx="6"/>
            <a:endCxn id="1253" idx="2"/>
          </p:cNvCxnSpPr>
          <p:nvPr/>
        </p:nvCxnSpPr>
        <p:spPr>
          <a:xfrm>
            <a:off x="4398400" y="3598075"/>
            <a:ext cx="821100" cy="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73"/>
          <p:cNvCxnSpPr>
            <a:stCxn id="1248" idx="6"/>
            <a:endCxn id="1264" idx="2"/>
          </p:cNvCxnSpPr>
          <p:nvPr/>
        </p:nvCxnSpPr>
        <p:spPr>
          <a:xfrm>
            <a:off x="4398400" y="3598075"/>
            <a:ext cx="835200" cy="81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96" name="Google Shape;1296;p73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297" name="Google Shape;1297;p73"/>
          <p:cNvSpPr txBox="1"/>
          <p:nvPr/>
        </p:nvSpPr>
        <p:spPr>
          <a:xfrm>
            <a:off x="3903850" y="2781700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8" name="Google Shape;1298;p73"/>
          <p:cNvSpPr txBox="1"/>
          <p:nvPr/>
        </p:nvSpPr>
        <p:spPr>
          <a:xfrm>
            <a:off x="5287975" y="2812050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9" name="Google Shape;1299;p73"/>
          <p:cNvSpPr txBox="1"/>
          <p:nvPr/>
        </p:nvSpPr>
        <p:spPr>
          <a:xfrm>
            <a:off x="6685900" y="2705375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graphicFrame>
        <p:nvGraphicFramePr>
          <p:cNvPr id="1305" name="Google Shape;1305;p74"/>
          <p:cNvGraphicFramePr/>
          <p:nvPr/>
        </p:nvGraphicFramePr>
        <p:xfrm>
          <a:off x="3806300" y="17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graphicFrame>
        <p:nvGraphicFramePr>
          <p:cNvPr id="1311" name="Google Shape;1311;p75"/>
          <p:cNvGraphicFramePr/>
          <p:nvPr/>
        </p:nvGraphicFramePr>
        <p:xfrm>
          <a:off x="3806300" y="17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graphicFrame>
        <p:nvGraphicFramePr>
          <p:cNvPr id="1317" name="Google Shape;1317;p76"/>
          <p:cNvGraphicFramePr/>
          <p:nvPr/>
        </p:nvGraphicFramePr>
        <p:xfrm>
          <a:off x="3806300" y="17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323" name="Google Shape;1323;p77"/>
          <p:cNvSpPr txBox="1"/>
          <p:nvPr/>
        </p:nvSpPr>
        <p:spPr>
          <a:xfrm>
            <a:off x="311700" y="1266325"/>
            <a:ext cx="77976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Recall: Our network learns</a:t>
            </a: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weights for each cell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24" name="Google Shape;1324;p77"/>
          <p:cNvGraphicFramePr/>
          <p:nvPr/>
        </p:nvGraphicFramePr>
        <p:xfrm>
          <a:off x="5528925" y="115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graphicFrame>
        <p:nvGraphicFramePr>
          <p:cNvPr id="1330" name="Google Shape;1330;p78"/>
          <p:cNvGraphicFramePr/>
          <p:nvPr/>
        </p:nvGraphicFramePr>
        <p:xfrm>
          <a:off x="1959850" y="141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31" name="Google Shape;1331;p78"/>
          <p:cNvGraphicFramePr/>
          <p:nvPr/>
        </p:nvGraphicFramePr>
        <p:xfrm>
          <a:off x="467650" y="141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32" name="Google Shape;1332;p78"/>
          <p:cNvSpPr/>
          <p:nvPr/>
        </p:nvSpPr>
        <p:spPr>
          <a:xfrm>
            <a:off x="1497163" y="1661475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33" name="Google Shape;1333;p78"/>
          <p:cNvCxnSpPr>
            <a:stCxn id="1332" idx="3"/>
            <a:endCxn id="1332" idx="7"/>
          </p:cNvCxnSpPr>
          <p:nvPr/>
        </p:nvCxnSpPr>
        <p:spPr>
          <a:xfrm flipH="1" rot="10800000">
            <a:off x="1541536" y="170452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78"/>
          <p:cNvCxnSpPr>
            <a:stCxn id="1332" idx="1"/>
            <a:endCxn id="1332" idx="5"/>
          </p:cNvCxnSpPr>
          <p:nvPr/>
        </p:nvCxnSpPr>
        <p:spPr>
          <a:xfrm>
            <a:off x="1541536" y="170453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78"/>
          <p:cNvSpPr txBox="1"/>
          <p:nvPr/>
        </p:nvSpPr>
        <p:spPr>
          <a:xfrm>
            <a:off x="3061309" y="1565225"/>
            <a:ext cx="439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 i="0" sz="19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36" name="Google Shape;1336;p78"/>
          <p:cNvGraphicFramePr/>
          <p:nvPr/>
        </p:nvGraphicFramePr>
        <p:xfrm>
          <a:off x="1959850" y="2305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37" name="Google Shape;1337;p78"/>
          <p:cNvGraphicFramePr/>
          <p:nvPr/>
        </p:nvGraphicFramePr>
        <p:xfrm>
          <a:off x="467650" y="2305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38" name="Google Shape;1338;p78"/>
          <p:cNvSpPr/>
          <p:nvPr/>
        </p:nvSpPr>
        <p:spPr>
          <a:xfrm>
            <a:off x="1497163" y="2554825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39" name="Google Shape;1339;p78"/>
          <p:cNvCxnSpPr>
            <a:stCxn id="1338" idx="3"/>
            <a:endCxn id="1338" idx="7"/>
          </p:cNvCxnSpPr>
          <p:nvPr/>
        </p:nvCxnSpPr>
        <p:spPr>
          <a:xfrm flipH="1" rot="10800000">
            <a:off x="1541536" y="259787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78"/>
          <p:cNvCxnSpPr>
            <a:stCxn id="1338" idx="1"/>
            <a:endCxn id="1338" idx="5"/>
          </p:cNvCxnSpPr>
          <p:nvPr/>
        </p:nvCxnSpPr>
        <p:spPr>
          <a:xfrm>
            <a:off x="1541536" y="259788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8"/>
          <p:cNvSpPr txBox="1"/>
          <p:nvPr/>
        </p:nvSpPr>
        <p:spPr>
          <a:xfrm>
            <a:off x="3061309" y="2458575"/>
            <a:ext cx="439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00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sz="19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42" name="Google Shape;1342;p78"/>
          <p:cNvGraphicFramePr/>
          <p:nvPr/>
        </p:nvGraphicFramePr>
        <p:xfrm>
          <a:off x="1959850" y="319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43" name="Google Shape;1343;p78"/>
          <p:cNvGraphicFramePr/>
          <p:nvPr/>
        </p:nvGraphicFramePr>
        <p:xfrm>
          <a:off x="467650" y="319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4" name="Google Shape;1344;p78"/>
          <p:cNvSpPr/>
          <p:nvPr/>
        </p:nvSpPr>
        <p:spPr>
          <a:xfrm>
            <a:off x="1497163" y="3448175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45" name="Google Shape;1345;p78"/>
          <p:cNvCxnSpPr>
            <a:stCxn id="1344" idx="3"/>
            <a:endCxn id="1344" idx="7"/>
          </p:cNvCxnSpPr>
          <p:nvPr/>
        </p:nvCxnSpPr>
        <p:spPr>
          <a:xfrm flipH="1" rot="10800000">
            <a:off x="1541536" y="349122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78"/>
          <p:cNvCxnSpPr>
            <a:stCxn id="1344" idx="1"/>
            <a:endCxn id="1344" idx="5"/>
          </p:cNvCxnSpPr>
          <p:nvPr/>
        </p:nvCxnSpPr>
        <p:spPr>
          <a:xfrm>
            <a:off x="1541536" y="349123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78"/>
          <p:cNvSpPr txBox="1"/>
          <p:nvPr/>
        </p:nvSpPr>
        <p:spPr>
          <a:xfrm>
            <a:off x="3061309" y="3351925"/>
            <a:ext cx="439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00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sz="19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48" name="Google Shape;1348;p78"/>
          <p:cNvGraphicFramePr/>
          <p:nvPr/>
        </p:nvGraphicFramePr>
        <p:xfrm>
          <a:off x="1959850" y="409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9" name="Google Shape;1349;p78"/>
          <p:cNvGraphicFramePr/>
          <p:nvPr/>
        </p:nvGraphicFramePr>
        <p:xfrm>
          <a:off x="467650" y="409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350" name="Google Shape;1350;p78"/>
          <p:cNvSpPr/>
          <p:nvPr/>
        </p:nvSpPr>
        <p:spPr>
          <a:xfrm>
            <a:off x="1497163" y="4341525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51" name="Google Shape;1351;p78"/>
          <p:cNvCxnSpPr>
            <a:stCxn id="1350" idx="3"/>
            <a:endCxn id="1350" idx="7"/>
          </p:cNvCxnSpPr>
          <p:nvPr/>
        </p:nvCxnSpPr>
        <p:spPr>
          <a:xfrm flipH="1" rot="10800000">
            <a:off x="1541536" y="438457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78"/>
          <p:cNvCxnSpPr>
            <a:stCxn id="1350" idx="1"/>
            <a:endCxn id="1350" idx="5"/>
          </p:cNvCxnSpPr>
          <p:nvPr/>
        </p:nvCxnSpPr>
        <p:spPr>
          <a:xfrm>
            <a:off x="1541536" y="4384580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8"/>
          <p:cNvSpPr txBox="1"/>
          <p:nvPr/>
        </p:nvSpPr>
        <p:spPr>
          <a:xfrm>
            <a:off x="3061309" y="4245275"/>
            <a:ext cx="439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00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+ w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-25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i="0" sz="19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359" name="Google Shape;1359;p79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</a:t>
            </a:r>
            <a:r>
              <a:rPr lang="en"/>
              <a:t>across the larger diagonal?</a:t>
            </a:r>
            <a:endParaRPr/>
          </a:p>
        </p:txBody>
      </p:sp>
      <p:graphicFrame>
        <p:nvGraphicFramePr>
          <p:cNvPr id="1360" name="Google Shape;1360;p79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61" name="Google Shape;1361;p79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62" name="Google Shape;1362;p79"/>
          <p:cNvCxnSpPr>
            <a:stCxn id="1361" idx="3"/>
            <a:endCxn id="1361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79"/>
          <p:cNvCxnSpPr>
            <a:stCxn id="1361" idx="1"/>
            <a:endCxn id="1361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64" name="Google Shape;1364;p79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65" name="Google Shape;1365;p79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6" name="Google Shape;1366;p79"/>
          <p:cNvSpPr/>
          <p:nvPr/>
        </p:nvSpPr>
        <p:spPr>
          <a:xfrm>
            <a:off x="1594175" y="1768148"/>
            <a:ext cx="2267950" cy="361450"/>
          </a:xfrm>
          <a:custGeom>
            <a:rect b="b" l="l" r="r" t="t"/>
            <a:pathLst>
              <a:path extrusionOk="0" h="14458" w="90718">
                <a:moveTo>
                  <a:pt x="0" y="14458"/>
                </a:moveTo>
                <a:cubicBezTo>
                  <a:pt x="8944" y="12052"/>
                  <a:pt x="38541" y="181"/>
                  <a:pt x="53661" y="20"/>
                </a:cubicBezTo>
                <a:cubicBezTo>
                  <a:pt x="68781" y="-140"/>
                  <a:pt x="84542" y="11249"/>
                  <a:pt x="90718" y="134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7" name="Google Shape;1367;p79"/>
          <p:cNvSpPr txBox="1"/>
          <p:nvPr/>
        </p:nvSpPr>
        <p:spPr>
          <a:xfrm>
            <a:off x="6219401" y="2331950"/>
            <a:ext cx="40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300" u="none" cap="none" strike="noStrike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endParaRPr i="0" sz="19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68" name="Google Shape;1368;p79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374" name="Google Shape;1374;p80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375" name="Google Shape;1375;p80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76" name="Google Shape;1376;p80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77" name="Google Shape;1377;p80"/>
          <p:cNvCxnSpPr>
            <a:stCxn id="1376" idx="3"/>
            <a:endCxn id="1376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80"/>
          <p:cNvCxnSpPr>
            <a:stCxn id="1376" idx="1"/>
            <a:endCxn id="1376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79" name="Google Shape;1379;p80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0" name="Google Shape;1380;p80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1" name="Google Shape;1381;p80"/>
          <p:cNvSpPr/>
          <p:nvPr/>
        </p:nvSpPr>
        <p:spPr>
          <a:xfrm>
            <a:off x="1808850" y="1768150"/>
            <a:ext cx="2053175" cy="357113"/>
          </a:xfrm>
          <a:custGeom>
            <a:rect b="b" l="l" r="r" t="t"/>
            <a:pathLst>
              <a:path extrusionOk="0" h="14458" w="90718">
                <a:moveTo>
                  <a:pt x="0" y="14458"/>
                </a:moveTo>
                <a:cubicBezTo>
                  <a:pt x="8944" y="12052"/>
                  <a:pt x="38541" y="181"/>
                  <a:pt x="53661" y="20"/>
                </a:cubicBezTo>
                <a:cubicBezTo>
                  <a:pt x="68781" y="-140"/>
                  <a:pt x="84542" y="11249"/>
                  <a:pt x="90718" y="134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2" name="Google Shape;1382;p80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83" name="Google Shape;1383;p80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389" name="Google Shape;1389;p81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390" name="Google Shape;1390;p81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91" name="Google Shape;1391;p81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392" name="Google Shape;1392;p81"/>
          <p:cNvCxnSpPr>
            <a:stCxn id="1391" idx="3"/>
            <a:endCxn id="1391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81"/>
          <p:cNvCxnSpPr>
            <a:stCxn id="1391" idx="1"/>
            <a:endCxn id="1391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94" name="Google Shape;1394;p81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5" name="Google Shape;1395;p81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6" name="Google Shape;1396;p81"/>
          <p:cNvSpPr/>
          <p:nvPr/>
        </p:nvSpPr>
        <p:spPr>
          <a:xfrm>
            <a:off x="2191700" y="1768150"/>
            <a:ext cx="1670345" cy="357113"/>
          </a:xfrm>
          <a:custGeom>
            <a:rect b="b" l="l" r="r" t="t"/>
            <a:pathLst>
              <a:path extrusionOk="0" h="14458" w="90718">
                <a:moveTo>
                  <a:pt x="0" y="14458"/>
                </a:moveTo>
                <a:cubicBezTo>
                  <a:pt x="8944" y="12052"/>
                  <a:pt x="38541" y="181"/>
                  <a:pt x="53661" y="20"/>
                </a:cubicBezTo>
                <a:cubicBezTo>
                  <a:pt x="68781" y="-140"/>
                  <a:pt x="84542" y="11249"/>
                  <a:pt x="90718" y="134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7" name="Google Shape;1397;p81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98" name="Google Shape;1398;p81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266325"/>
            <a:ext cx="85206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XOR function</a:t>
            </a:r>
            <a:endParaRPr/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31" name="Google Shape;131;p19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9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>
            <a:off x="4896850" y="2737175"/>
            <a:ext cx="1979100" cy="7461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04" name="Google Shape;1404;p82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05" name="Google Shape;1405;p82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06" name="Google Shape;1406;p82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07" name="Google Shape;1407;p82"/>
          <p:cNvCxnSpPr>
            <a:stCxn id="1406" idx="3"/>
            <a:endCxn id="1406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82"/>
          <p:cNvCxnSpPr>
            <a:stCxn id="1406" idx="1"/>
            <a:endCxn id="1406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09" name="Google Shape;1409;p82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0" name="Google Shape;1410;p82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1" name="Google Shape;1411;p82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82"/>
          <p:cNvSpPr/>
          <p:nvPr/>
        </p:nvSpPr>
        <p:spPr>
          <a:xfrm>
            <a:off x="1461825" y="1871827"/>
            <a:ext cx="2424375" cy="642775"/>
          </a:xfrm>
          <a:custGeom>
            <a:rect b="b" l="l" r="r" t="t"/>
            <a:pathLst>
              <a:path extrusionOk="0" h="25711" w="96975">
                <a:moveTo>
                  <a:pt x="0" y="25711"/>
                </a:moveTo>
                <a:cubicBezTo>
                  <a:pt x="11149" y="21500"/>
                  <a:pt x="50734" y="3052"/>
                  <a:pt x="66896" y="445"/>
                </a:cubicBezTo>
                <a:cubicBezTo>
                  <a:pt x="83059" y="-2162"/>
                  <a:pt x="91962" y="8466"/>
                  <a:pt x="96975" y="1007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13" name="Google Shape;1413;p82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19" name="Google Shape;1419;p83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20" name="Google Shape;1420;p83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21" name="Google Shape;1421;p83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22" name="Google Shape;1422;p83"/>
          <p:cNvCxnSpPr>
            <a:stCxn id="1421" idx="3"/>
            <a:endCxn id="1421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83"/>
          <p:cNvCxnSpPr>
            <a:stCxn id="1421" idx="1"/>
            <a:endCxn id="1421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24" name="Google Shape;1424;p83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5" name="Google Shape;1425;p83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6" name="Google Shape;1426;p83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3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83"/>
          <p:cNvSpPr/>
          <p:nvPr/>
        </p:nvSpPr>
        <p:spPr>
          <a:xfrm>
            <a:off x="1808850" y="1871825"/>
            <a:ext cx="2077447" cy="624713"/>
          </a:xfrm>
          <a:custGeom>
            <a:rect b="b" l="l" r="r" t="t"/>
            <a:pathLst>
              <a:path extrusionOk="0" h="25711" w="96975">
                <a:moveTo>
                  <a:pt x="0" y="25711"/>
                </a:moveTo>
                <a:cubicBezTo>
                  <a:pt x="11149" y="21500"/>
                  <a:pt x="50734" y="3052"/>
                  <a:pt x="66896" y="445"/>
                </a:cubicBezTo>
                <a:cubicBezTo>
                  <a:pt x="83059" y="-2162"/>
                  <a:pt x="91962" y="8466"/>
                  <a:pt x="96975" y="1007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28" name="Google Shape;1428;p83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34" name="Google Shape;1434;p84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35" name="Google Shape;1435;p84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36" name="Google Shape;1436;p84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37" name="Google Shape;1437;p84"/>
          <p:cNvCxnSpPr>
            <a:stCxn id="1436" idx="3"/>
            <a:endCxn id="1436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84"/>
          <p:cNvCxnSpPr>
            <a:stCxn id="1436" idx="1"/>
            <a:endCxn id="1436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39" name="Google Shape;1439;p84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0" name="Google Shape;1440;p84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41" name="Google Shape;1441;p84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3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</a:t>
            </a: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2" name="Google Shape;1442;p84"/>
          <p:cNvSpPr/>
          <p:nvPr/>
        </p:nvSpPr>
        <p:spPr>
          <a:xfrm>
            <a:off x="2219825" y="1871825"/>
            <a:ext cx="1666515" cy="649653"/>
          </a:xfrm>
          <a:custGeom>
            <a:rect b="b" l="l" r="r" t="t"/>
            <a:pathLst>
              <a:path extrusionOk="0" h="25711" w="96975">
                <a:moveTo>
                  <a:pt x="0" y="25711"/>
                </a:moveTo>
                <a:cubicBezTo>
                  <a:pt x="11149" y="21500"/>
                  <a:pt x="50734" y="3052"/>
                  <a:pt x="66896" y="445"/>
                </a:cubicBezTo>
                <a:cubicBezTo>
                  <a:pt x="83059" y="-2162"/>
                  <a:pt x="91962" y="8466"/>
                  <a:pt x="96975" y="1007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43" name="Google Shape;1443;p84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49" name="Google Shape;1449;p85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50" name="Google Shape;1450;p85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1" name="Google Shape;1451;p85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52" name="Google Shape;1452;p85"/>
          <p:cNvCxnSpPr>
            <a:stCxn id="1451" idx="3"/>
            <a:endCxn id="1451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p85"/>
          <p:cNvCxnSpPr>
            <a:stCxn id="1451" idx="1"/>
            <a:endCxn id="1451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54" name="Google Shape;1454;p85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5" name="Google Shape;1455;p85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6" name="Google Shape;1456;p85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3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</a:t>
            </a: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85"/>
          <p:cNvSpPr/>
          <p:nvPr/>
        </p:nvSpPr>
        <p:spPr>
          <a:xfrm>
            <a:off x="1443800" y="1843067"/>
            <a:ext cx="2418325" cy="1098650"/>
          </a:xfrm>
          <a:custGeom>
            <a:rect b="b" l="l" r="r" t="t"/>
            <a:pathLst>
              <a:path extrusionOk="0" h="43946" w="96733">
                <a:moveTo>
                  <a:pt x="0" y="43946"/>
                </a:moveTo>
                <a:cubicBezTo>
                  <a:pt x="11229" y="36847"/>
                  <a:pt x="51254" y="6808"/>
                  <a:pt x="67376" y="1354"/>
                </a:cubicBezTo>
                <a:cubicBezTo>
                  <a:pt x="83498" y="-4100"/>
                  <a:pt x="91840" y="9576"/>
                  <a:pt x="96733" y="1122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58" name="Google Shape;1458;p85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64" name="Google Shape;1464;p86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65" name="Google Shape;1465;p86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66" name="Google Shape;1466;p86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67" name="Google Shape;1467;p86"/>
          <p:cNvCxnSpPr>
            <a:stCxn id="1466" idx="3"/>
            <a:endCxn id="1466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86"/>
          <p:cNvCxnSpPr>
            <a:stCxn id="1466" idx="1"/>
            <a:endCxn id="1466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69" name="Google Shape;1469;p86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0" name="Google Shape;1470;p86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71" name="Google Shape;1471;p86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3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✘</a:t>
            </a: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2" name="Google Shape;1472;p86"/>
          <p:cNvSpPr/>
          <p:nvPr/>
        </p:nvSpPr>
        <p:spPr>
          <a:xfrm>
            <a:off x="1808850" y="1843075"/>
            <a:ext cx="2053158" cy="1101946"/>
          </a:xfrm>
          <a:custGeom>
            <a:rect b="b" l="l" r="r" t="t"/>
            <a:pathLst>
              <a:path extrusionOk="0" h="43946" w="96733">
                <a:moveTo>
                  <a:pt x="0" y="43946"/>
                </a:moveTo>
                <a:cubicBezTo>
                  <a:pt x="11229" y="36847"/>
                  <a:pt x="51254" y="6808"/>
                  <a:pt x="67376" y="1354"/>
                </a:cubicBezTo>
                <a:cubicBezTo>
                  <a:pt x="83498" y="-4100"/>
                  <a:pt x="91840" y="9576"/>
                  <a:pt x="96733" y="1122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73" name="Google Shape;1473;p86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79" name="Google Shape;1479;p87"/>
          <p:cNvSpPr txBox="1"/>
          <p:nvPr>
            <p:ph idx="1" type="body"/>
          </p:nvPr>
        </p:nvSpPr>
        <p:spPr>
          <a:xfrm>
            <a:off x="311700" y="1266325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Knowing this, what happens if we slide this filter across the larger diagonal?</a:t>
            </a:r>
            <a:endParaRPr/>
          </a:p>
        </p:txBody>
      </p:sp>
      <p:graphicFrame>
        <p:nvGraphicFramePr>
          <p:cNvPr id="1480" name="Google Shape;1480;p87"/>
          <p:cNvGraphicFramePr/>
          <p:nvPr/>
        </p:nvGraphicFramePr>
        <p:xfrm>
          <a:off x="104315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81" name="Google Shape;1481;p87"/>
          <p:cNvSpPr/>
          <p:nvPr/>
        </p:nvSpPr>
        <p:spPr>
          <a:xfrm>
            <a:off x="4535113" y="2374450"/>
            <a:ext cx="303000" cy="29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1482" name="Google Shape;1482;p87"/>
          <p:cNvCxnSpPr>
            <a:stCxn id="1481" idx="3"/>
            <a:endCxn id="1481" idx="7"/>
          </p:cNvCxnSpPr>
          <p:nvPr/>
        </p:nvCxnSpPr>
        <p:spPr>
          <a:xfrm flipH="1" rot="10800000">
            <a:off x="4579486" y="241749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87"/>
          <p:cNvCxnSpPr>
            <a:stCxn id="1481" idx="1"/>
            <a:endCxn id="1481" idx="5"/>
          </p:cNvCxnSpPr>
          <p:nvPr/>
        </p:nvCxnSpPr>
        <p:spPr>
          <a:xfrm>
            <a:off x="4579486" y="2417505"/>
            <a:ext cx="2142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84" name="Google Shape;1484;p87"/>
          <p:cNvGraphicFramePr/>
          <p:nvPr/>
        </p:nvGraphicFramePr>
        <p:xfrm>
          <a:off x="4975925" y="215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5" name="Google Shape;1485;p87"/>
          <p:cNvGraphicFramePr/>
          <p:nvPr/>
        </p:nvGraphicFramePr>
        <p:xfrm>
          <a:off x="3427700" y="212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00</a:t>
                      </a:r>
                      <a:endParaRPr baseline="-25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01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10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baseline="-25000" lang="en"/>
                        <a:t>11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6" name="Google Shape;1486;p87"/>
          <p:cNvSpPr txBox="1"/>
          <p:nvPr/>
        </p:nvSpPr>
        <p:spPr>
          <a:xfrm>
            <a:off x="6028025" y="2354850"/>
            <a:ext cx="42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3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r>
              <a:rPr b="1" i="0" lang="en" sz="23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7" name="Google Shape;1487;p87"/>
          <p:cNvSpPr/>
          <p:nvPr/>
        </p:nvSpPr>
        <p:spPr>
          <a:xfrm>
            <a:off x="2191701" y="1843075"/>
            <a:ext cx="1670337" cy="1101946"/>
          </a:xfrm>
          <a:custGeom>
            <a:rect b="b" l="l" r="r" t="t"/>
            <a:pathLst>
              <a:path extrusionOk="0" h="43946" w="96733">
                <a:moveTo>
                  <a:pt x="0" y="43946"/>
                </a:moveTo>
                <a:cubicBezTo>
                  <a:pt x="11229" y="36847"/>
                  <a:pt x="51254" y="6808"/>
                  <a:pt x="67376" y="1354"/>
                </a:cubicBezTo>
                <a:cubicBezTo>
                  <a:pt x="83498" y="-4100"/>
                  <a:pt x="91840" y="9576"/>
                  <a:pt x="96733" y="1122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488" name="Google Shape;1488;p87"/>
          <p:cNvGraphicFramePr/>
          <p:nvPr/>
        </p:nvGraphicFramePr>
        <p:xfrm>
          <a:off x="7012875" y="32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494" name="Google Shape;1494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such a filter allows us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 the number of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Capture features all over the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process of applying a filter (or kernel) is called a convolution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500" name="Google Shape;1500;p89"/>
          <p:cNvSpPr txBox="1"/>
          <p:nvPr>
            <p:ph idx="1" type="body"/>
          </p:nvPr>
        </p:nvSpPr>
        <p:spPr>
          <a:xfrm>
            <a:off x="311700" y="1266325"/>
            <a:ext cx="85206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</a:t>
            </a:r>
            <a:r>
              <a:rPr lang="en"/>
              <a:t>reduce the weights even further, another phase is done after convolution called Pooling:</a:t>
            </a:r>
            <a:endParaRPr/>
          </a:p>
        </p:txBody>
      </p:sp>
      <p:graphicFrame>
        <p:nvGraphicFramePr>
          <p:cNvPr id="1501" name="Google Shape;1501;p89"/>
          <p:cNvGraphicFramePr/>
          <p:nvPr/>
        </p:nvGraphicFramePr>
        <p:xfrm>
          <a:off x="678275" y="26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02" name="Google Shape;1502;p89"/>
          <p:cNvSpPr txBox="1"/>
          <p:nvPr/>
        </p:nvSpPr>
        <p:spPr>
          <a:xfrm>
            <a:off x="2041525" y="3038138"/>
            <a:ext cx="2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503" name="Google Shape;1503;p89"/>
          <p:cNvGraphicFramePr/>
          <p:nvPr/>
        </p:nvGraphicFramePr>
        <p:xfrm>
          <a:off x="2539125" y="26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04" name="Google Shape;1504;p89"/>
          <p:cNvGraphicFramePr/>
          <p:nvPr/>
        </p:nvGraphicFramePr>
        <p:xfrm>
          <a:off x="5172275" y="198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05" name="Google Shape;1505;p89"/>
          <p:cNvGraphicFramePr/>
          <p:nvPr/>
        </p:nvGraphicFramePr>
        <p:xfrm>
          <a:off x="5172275" y="376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434925"/>
                <a:gridCol w="43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506" name="Google Shape;1506;p89"/>
          <p:cNvCxnSpPr/>
          <p:nvPr/>
        </p:nvCxnSpPr>
        <p:spPr>
          <a:xfrm flipH="1" rot="10800000">
            <a:off x="3699700" y="2376300"/>
            <a:ext cx="1467900" cy="82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89"/>
          <p:cNvCxnSpPr/>
          <p:nvPr/>
        </p:nvCxnSpPr>
        <p:spPr>
          <a:xfrm>
            <a:off x="3699700" y="3212425"/>
            <a:ext cx="1473900" cy="96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89"/>
          <p:cNvSpPr txBox="1"/>
          <p:nvPr/>
        </p:nvSpPr>
        <p:spPr>
          <a:xfrm>
            <a:off x="6448925" y="2081475"/>
            <a:ext cx="17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Max Pooling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89"/>
          <p:cNvSpPr txBox="1"/>
          <p:nvPr/>
        </p:nvSpPr>
        <p:spPr>
          <a:xfrm>
            <a:off x="6448925" y="3959600"/>
            <a:ext cx="17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Average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Pooling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pic>
        <p:nvPicPr>
          <p:cNvPr id="1515" name="Google Shape;151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00" y="1217548"/>
            <a:ext cx="6687202" cy="357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90"/>
          <p:cNvSpPr txBox="1"/>
          <p:nvPr/>
        </p:nvSpPr>
        <p:spPr>
          <a:xfrm>
            <a:off x="110425" y="4644200"/>
            <a:ext cx="882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</a:t>
            </a:r>
            <a:r>
              <a:rPr lang="en" sz="900"/>
              <a:t> </a:t>
            </a:r>
            <a:r>
              <a:rPr lang="en" sz="1000" u="sng">
                <a:solidFill>
                  <a:srgbClr val="7890C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https://towardsdatascience.com/a-comprehensive-guide-to-convolutional-neural-networks-the-eli5-way-3bd2b1164a53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Convolutional Neural Networks</a:t>
            </a:r>
            <a:endParaRPr/>
          </a:p>
        </p:txBody>
      </p:sp>
      <p:sp>
        <p:nvSpPr>
          <p:cNvPr id="1522" name="Google Shape;1522;p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Main a</a:t>
            </a:r>
            <a:r>
              <a:rPr lang="en"/>
              <a:t>pplication: Computer vision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266325"/>
            <a:ext cx="85206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XOR function</a:t>
            </a:r>
            <a:endParaRPr/>
          </a:p>
        </p:txBody>
      </p:sp>
      <p:graphicFrame>
        <p:nvGraphicFramePr>
          <p:cNvPr id="144" name="Google Shape;144;p20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45" name="Google Shape;145;p20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0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0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 flipH="1" rot="10800000">
            <a:off x="5378125" y="2183675"/>
            <a:ext cx="1040700" cy="18108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1528" name="Google Shape;1528;p92"/>
          <p:cNvSpPr txBox="1"/>
          <p:nvPr>
            <p:ph idx="1" type="body"/>
          </p:nvPr>
        </p:nvSpPr>
        <p:spPr>
          <a:xfrm>
            <a:off x="311700" y="1061775"/>
            <a:ext cx="85206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sequences of input.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Intuition: What a word is / might be in a sentence is easier to figure out if you know the words around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Applications: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Predicting the next 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Speech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Video Tagging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1534" name="Google Shape;1534;p93"/>
          <p:cNvSpPr/>
          <p:nvPr/>
        </p:nvSpPr>
        <p:spPr>
          <a:xfrm>
            <a:off x="311700" y="11524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0</a:t>
            </a:r>
            <a:endParaRPr b="1" baseline="-25000" sz="1200"/>
          </a:p>
        </p:txBody>
      </p:sp>
      <p:sp>
        <p:nvSpPr>
          <p:cNvPr id="1535" name="Google Shape;1535;p93"/>
          <p:cNvSpPr/>
          <p:nvPr/>
        </p:nvSpPr>
        <p:spPr>
          <a:xfrm>
            <a:off x="311700" y="175932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536" name="Google Shape;1536;p93"/>
          <p:cNvSpPr/>
          <p:nvPr/>
        </p:nvSpPr>
        <p:spPr>
          <a:xfrm>
            <a:off x="2750750" y="23114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</a:t>
            </a:r>
            <a:r>
              <a:rPr b="1" baseline="-25000" lang="en" sz="1200"/>
              <a:t>0</a:t>
            </a:r>
            <a:endParaRPr b="1" baseline="-25000" sz="1200"/>
          </a:p>
        </p:txBody>
      </p:sp>
      <p:sp>
        <p:nvSpPr>
          <p:cNvPr id="1537" name="Google Shape;1537;p93"/>
          <p:cNvSpPr/>
          <p:nvPr/>
        </p:nvSpPr>
        <p:spPr>
          <a:xfrm>
            <a:off x="2757825" y="29926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538" name="Google Shape;1538;p93"/>
          <p:cNvSpPr/>
          <p:nvPr/>
        </p:nvSpPr>
        <p:spPr>
          <a:xfrm>
            <a:off x="1379700" y="17533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39" name="Google Shape;1539;p93"/>
          <p:cNvSpPr/>
          <p:nvPr/>
        </p:nvSpPr>
        <p:spPr>
          <a:xfrm>
            <a:off x="3857250" y="23114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40" name="Google Shape;1540;p93"/>
          <p:cNvSpPr/>
          <p:nvPr/>
        </p:nvSpPr>
        <p:spPr>
          <a:xfrm>
            <a:off x="2486200" y="140907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541" name="Google Shape;1541;p93"/>
          <p:cNvCxnSpPr>
            <a:stCxn id="1535" idx="6"/>
            <a:endCxn id="1538" idx="2"/>
          </p:cNvCxnSpPr>
          <p:nvPr/>
        </p:nvCxnSpPr>
        <p:spPr>
          <a:xfrm flipH="1" rot="10800000">
            <a:off x="860700" y="2010125"/>
            <a:ext cx="519000" cy="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93"/>
          <p:cNvCxnSpPr>
            <a:stCxn id="1543" idx="6"/>
            <a:endCxn id="1540" idx="2"/>
          </p:cNvCxnSpPr>
          <p:nvPr/>
        </p:nvCxnSpPr>
        <p:spPr>
          <a:xfrm>
            <a:off x="1935763" y="1409225"/>
            <a:ext cx="550500" cy="25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93"/>
          <p:cNvSpPr/>
          <p:nvPr/>
        </p:nvSpPr>
        <p:spPr>
          <a:xfrm>
            <a:off x="1386763" y="115242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44" name="Google Shape;1544;p93"/>
          <p:cNvSpPr/>
          <p:nvPr/>
        </p:nvSpPr>
        <p:spPr>
          <a:xfrm>
            <a:off x="3857250" y="29926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545" name="Google Shape;1545;p93"/>
          <p:cNvCxnSpPr>
            <a:stCxn id="1538" idx="6"/>
            <a:endCxn id="1540" idx="2"/>
          </p:cNvCxnSpPr>
          <p:nvPr/>
        </p:nvCxnSpPr>
        <p:spPr>
          <a:xfrm flipH="1" rot="10800000">
            <a:off x="1928700" y="1665750"/>
            <a:ext cx="557400" cy="3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93"/>
          <p:cNvCxnSpPr>
            <a:stCxn id="1535" idx="6"/>
            <a:endCxn id="1543" idx="2"/>
          </p:cNvCxnSpPr>
          <p:nvPr/>
        </p:nvCxnSpPr>
        <p:spPr>
          <a:xfrm flipH="1" rot="10800000">
            <a:off x="860700" y="1409225"/>
            <a:ext cx="526200" cy="60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93"/>
          <p:cNvCxnSpPr>
            <a:stCxn id="1534" idx="6"/>
            <a:endCxn id="1543" idx="2"/>
          </p:cNvCxnSpPr>
          <p:nvPr/>
        </p:nvCxnSpPr>
        <p:spPr>
          <a:xfrm>
            <a:off x="860700" y="1409225"/>
            <a:ext cx="52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93"/>
          <p:cNvCxnSpPr>
            <a:stCxn id="1534" idx="6"/>
            <a:endCxn id="1538" idx="2"/>
          </p:cNvCxnSpPr>
          <p:nvPr/>
        </p:nvCxnSpPr>
        <p:spPr>
          <a:xfrm>
            <a:off x="860700" y="1409225"/>
            <a:ext cx="519000" cy="60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93"/>
          <p:cNvCxnSpPr>
            <a:stCxn id="1540" idx="6"/>
            <a:endCxn id="1539" idx="2"/>
          </p:cNvCxnSpPr>
          <p:nvPr/>
        </p:nvCxnSpPr>
        <p:spPr>
          <a:xfrm>
            <a:off x="3035200" y="1665875"/>
            <a:ext cx="822000" cy="90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93"/>
          <p:cNvCxnSpPr>
            <a:stCxn id="1536" idx="6"/>
            <a:endCxn id="1539" idx="2"/>
          </p:cNvCxnSpPr>
          <p:nvPr/>
        </p:nvCxnSpPr>
        <p:spPr>
          <a:xfrm>
            <a:off x="3299750" y="2568200"/>
            <a:ext cx="557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93"/>
          <p:cNvCxnSpPr>
            <a:stCxn id="1536" idx="6"/>
            <a:endCxn id="1544" idx="2"/>
          </p:cNvCxnSpPr>
          <p:nvPr/>
        </p:nvCxnSpPr>
        <p:spPr>
          <a:xfrm>
            <a:off x="3299750" y="2568200"/>
            <a:ext cx="557400" cy="68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93"/>
          <p:cNvCxnSpPr>
            <a:stCxn id="1537" idx="6"/>
            <a:endCxn id="1539" idx="2"/>
          </p:cNvCxnSpPr>
          <p:nvPr/>
        </p:nvCxnSpPr>
        <p:spPr>
          <a:xfrm flipH="1" rot="10800000">
            <a:off x="3306825" y="2568175"/>
            <a:ext cx="550500" cy="68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93"/>
          <p:cNvCxnSpPr>
            <a:stCxn id="1537" idx="6"/>
            <a:endCxn id="1544" idx="2"/>
          </p:cNvCxnSpPr>
          <p:nvPr/>
        </p:nvCxnSpPr>
        <p:spPr>
          <a:xfrm>
            <a:off x="3306825" y="3249475"/>
            <a:ext cx="550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93"/>
          <p:cNvCxnSpPr>
            <a:stCxn id="1540" idx="6"/>
            <a:endCxn id="1544" idx="2"/>
          </p:cNvCxnSpPr>
          <p:nvPr/>
        </p:nvCxnSpPr>
        <p:spPr>
          <a:xfrm>
            <a:off x="3035200" y="1665875"/>
            <a:ext cx="822000" cy="158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93"/>
          <p:cNvSpPr/>
          <p:nvPr/>
        </p:nvSpPr>
        <p:spPr>
          <a:xfrm>
            <a:off x="4743550" y="265205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556" name="Google Shape;1556;p93"/>
          <p:cNvCxnSpPr>
            <a:stCxn id="1539" idx="6"/>
            <a:endCxn id="1555" idx="2"/>
          </p:cNvCxnSpPr>
          <p:nvPr/>
        </p:nvCxnSpPr>
        <p:spPr>
          <a:xfrm>
            <a:off x="4406250" y="2568200"/>
            <a:ext cx="337200" cy="34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93"/>
          <p:cNvCxnSpPr>
            <a:stCxn id="1544" idx="6"/>
            <a:endCxn id="1555" idx="2"/>
          </p:cNvCxnSpPr>
          <p:nvPr/>
        </p:nvCxnSpPr>
        <p:spPr>
          <a:xfrm flipH="1" rot="10800000">
            <a:off x="4406250" y="2908975"/>
            <a:ext cx="3372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93"/>
          <p:cNvSpPr/>
          <p:nvPr/>
        </p:nvSpPr>
        <p:spPr>
          <a:xfrm>
            <a:off x="4919450" y="36963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</a:t>
            </a:r>
            <a:r>
              <a:rPr b="1" baseline="-25000" lang="en" sz="1200"/>
              <a:t>0</a:t>
            </a:r>
            <a:endParaRPr b="1" baseline="-25000" sz="1200"/>
          </a:p>
        </p:txBody>
      </p:sp>
      <p:sp>
        <p:nvSpPr>
          <p:cNvPr id="1559" name="Google Shape;1559;p93"/>
          <p:cNvSpPr/>
          <p:nvPr/>
        </p:nvSpPr>
        <p:spPr>
          <a:xfrm>
            <a:off x="4926525" y="43776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560" name="Google Shape;1560;p93"/>
          <p:cNvSpPr/>
          <p:nvPr/>
        </p:nvSpPr>
        <p:spPr>
          <a:xfrm>
            <a:off x="6025950" y="3696375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61" name="Google Shape;1561;p93"/>
          <p:cNvSpPr/>
          <p:nvPr/>
        </p:nvSpPr>
        <p:spPr>
          <a:xfrm>
            <a:off x="6025950" y="437765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cxnSp>
        <p:nvCxnSpPr>
          <p:cNvPr id="1562" name="Google Shape;1562;p93"/>
          <p:cNvCxnSpPr>
            <a:stCxn id="1555" idx="6"/>
            <a:endCxn id="1560" idx="2"/>
          </p:cNvCxnSpPr>
          <p:nvPr/>
        </p:nvCxnSpPr>
        <p:spPr>
          <a:xfrm>
            <a:off x="5292550" y="2908850"/>
            <a:ext cx="733500" cy="104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93"/>
          <p:cNvCxnSpPr>
            <a:stCxn id="1558" idx="6"/>
            <a:endCxn id="1560" idx="2"/>
          </p:cNvCxnSpPr>
          <p:nvPr/>
        </p:nvCxnSpPr>
        <p:spPr>
          <a:xfrm>
            <a:off x="5468450" y="3953175"/>
            <a:ext cx="557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93"/>
          <p:cNvCxnSpPr>
            <a:stCxn id="1558" idx="6"/>
            <a:endCxn id="1561" idx="2"/>
          </p:cNvCxnSpPr>
          <p:nvPr/>
        </p:nvCxnSpPr>
        <p:spPr>
          <a:xfrm>
            <a:off x="5468450" y="3953175"/>
            <a:ext cx="557400" cy="68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93"/>
          <p:cNvCxnSpPr>
            <a:stCxn id="1559" idx="6"/>
            <a:endCxn id="1560" idx="2"/>
          </p:cNvCxnSpPr>
          <p:nvPr/>
        </p:nvCxnSpPr>
        <p:spPr>
          <a:xfrm flipH="1" rot="10800000">
            <a:off x="5475525" y="3953150"/>
            <a:ext cx="550500" cy="68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93"/>
          <p:cNvCxnSpPr>
            <a:stCxn id="1559" idx="6"/>
            <a:endCxn id="1561" idx="2"/>
          </p:cNvCxnSpPr>
          <p:nvPr/>
        </p:nvCxnSpPr>
        <p:spPr>
          <a:xfrm>
            <a:off x="5475525" y="4634450"/>
            <a:ext cx="550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93"/>
          <p:cNvCxnSpPr>
            <a:stCxn id="1555" idx="6"/>
            <a:endCxn id="1561" idx="2"/>
          </p:cNvCxnSpPr>
          <p:nvPr/>
        </p:nvCxnSpPr>
        <p:spPr>
          <a:xfrm>
            <a:off x="5292550" y="2908850"/>
            <a:ext cx="733500" cy="172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93"/>
          <p:cNvSpPr/>
          <p:nvPr/>
        </p:nvSpPr>
        <p:spPr>
          <a:xfrm>
            <a:off x="6912250" y="403702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endParaRPr b="1" baseline="-25000" sz="1200"/>
          </a:p>
        </p:txBody>
      </p:sp>
      <p:cxnSp>
        <p:nvCxnSpPr>
          <p:cNvPr id="1569" name="Google Shape;1569;p93"/>
          <p:cNvCxnSpPr>
            <a:stCxn id="1560" idx="6"/>
            <a:endCxn id="1568" idx="2"/>
          </p:cNvCxnSpPr>
          <p:nvPr/>
        </p:nvCxnSpPr>
        <p:spPr>
          <a:xfrm>
            <a:off x="6574950" y="3953175"/>
            <a:ext cx="337200" cy="34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93"/>
          <p:cNvCxnSpPr>
            <a:stCxn id="1561" idx="6"/>
            <a:endCxn id="1568" idx="2"/>
          </p:cNvCxnSpPr>
          <p:nvPr/>
        </p:nvCxnSpPr>
        <p:spPr>
          <a:xfrm flipH="1" rot="10800000">
            <a:off x="6574950" y="4293950"/>
            <a:ext cx="3372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p93"/>
          <p:cNvCxnSpPr>
            <a:stCxn id="1543" idx="6"/>
            <a:endCxn id="1539" idx="2"/>
          </p:cNvCxnSpPr>
          <p:nvPr/>
        </p:nvCxnSpPr>
        <p:spPr>
          <a:xfrm>
            <a:off x="1935763" y="1409225"/>
            <a:ext cx="1921500" cy="115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2" name="Google Shape;1572;p93"/>
          <p:cNvCxnSpPr>
            <a:stCxn id="1543" idx="6"/>
            <a:endCxn id="1544" idx="2"/>
          </p:cNvCxnSpPr>
          <p:nvPr/>
        </p:nvCxnSpPr>
        <p:spPr>
          <a:xfrm>
            <a:off x="1935763" y="1409225"/>
            <a:ext cx="1921500" cy="184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3"/>
          <p:cNvCxnSpPr>
            <a:stCxn id="1539" idx="6"/>
            <a:endCxn id="1560" idx="2"/>
          </p:cNvCxnSpPr>
          <p:nvPr/>
        </p:nvCxnSpPr>
        <p:spPr>
          <a:xfrm>
            <a:off x="4406250" y="2568200"/>
            <a:ext cx="1619700" cy="138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93"/>
          <p:cNvCxnSpPr>
            <a:stCxn id="1539" idx="6"/>
            <a:endCxn id="1561" idx="2"/>
          </p:cNvCxnSpPr>
          <p:nvPr/>
        </p:nvCxnSpPr>
        <p:spPr>
          <a:xfrm>
            <a:off x="4406250" y="2568200"/>
            <a:ext cx="1619700" cy="206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- Auto Encoders</a:t>
            </a:r>
            <a:endParaRPr/>
          </a:p>
        </p:txBody>
      </p:sp>
      <p:sp>
        <p:nvSpPr>
          <p:cNvPr id="1580" name="Google Shape;1580;p94"/>
          <p:cNvSpPr/>
          <p:nvPr/>
        </p:nvSpPr>
        <p:spPr>
          <a:xfrm>
            <a:off x="3293338" y="1431075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1</a:t>
            </a:r>
            <a:endParaRPr b="1" baseline="-25000" sz="1200"/>
          </a:p>
        </p:txBody>
      </p:sp>
      <p:sp>
        <p:nvSpPr>
          <p:cNvPr id="1581" name="Google Shape;1581;p94"/>
          <p:cNvSpPr/>
          <p:nvPr/>
        </p:nvSpPr>
        <p:spPr>
          <a:xfrm>
            <a:off x="3300413" y="212695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1582" name="Google Shape;1582;p94"/>
          <p:cNvSpPr/>
          <p:nvPr/>
        </p:nvSpPr>
        <p:spPr>
          <a:xfrm>
            <a:off x="3293338" y="3862400"/>
            <a:ext cx="549000" cy="513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</a:t>
            </a:r>
            <a:r>
              <a:rPr b="1" baseline="-25000" lang="en" sz="1200"/>
              <a:t>n</a:t>
            </a:r>
            <a:endParaRPr b="1" baseline="-25000" sz="1200"/>
          </a:p>
        </p:txBody>
      </p:sp>
      <p:cxnSp>
        <p:nvCxnSpPr>
          <p:cNvPr id="1583" name="Google Shape;1583;p94"/>
          <p:cNvCxnSpPr/>
          <p:nvPr/>
        </p:nvCxnSpPr>
        <p:spPr>
          <a:xfrm>
            <a:off x="2215550" y="2954375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4" name="Google Shape;1584;p94"/>
          <p:cNvSpPr/>
          <p:nvPr/>
        </p:nvSpPr>
        <p:spPr>
          <a:xfrm>
            <a:off x="2894238" y="1855200"/>
            <a:ext cx="177900" cy="219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4"/>
          <p:cNvSpPr/>
          <p:nvPr/>
        </p:nvSpPr>
        <p:spPr>
          <a:xfrm>
            <a:off x="4622825" y="2118338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86" name="Google Shape;1586;p94"/>
          <p:cNvSpPr/>
          <p:nvPr/>
        </p:nvSpPr>
        <p:spPr>
          <a:xfrm>
            <a:off x="4629850" y="3231500"/>
            <a:ext cx="549000" cy="513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/>
          </a:p>
        </p:txBody>
      </p:sp>
      <p:sp>
        <p:nvSpPr>
          <p:cNvPr id="1587" name="Google Shape;1587;p94"/>
          <p:cNvSpPr/>
          <p:nvPr/>
        </p:nvSpPr>
        <p:spPr>
          <a:xfrm>
            <a:off x="5712150" y="1431075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r>
              <a:rPr b="1" baseline="-25000" lang="en" sz="1200"/>
              <a:t>1</a:t>
            </a:r>
            <a:endParaRPr b="1" baseline="-25000" sz="1200"/>
          </a:p>
        </p:txBody>
      </p:sp>
      <p:cxnSp>
        <p:nvCxnSpPr>
          <p:cNvPr id="1588" name="Google Shape;1588;p94"/>
          <p:cNvCxnSpPr>
            <a:stCxn id="1581" idx="6"/>
            <a:endCxn id="1585" idx="2"/>
          </p:cNvCxnSpPr>
          <p:nvPr/>
        </p:nvCxnSpPr>
        <p:spPr>
          <a:xfrm flipH="1" rot="10800000">
            <a:off x="3849413" y="2375050"/>
            <a:ext cx="773400" cy="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94"/>
          <p:cNvCxnSpPr>
            <a:stCxn id="1582" idx="6"/>
            <a:endCxn id="1585" idx="2"/>
          </p:cNvCxnSpPr>
          <p:nvPr/>
        </p:nvCxnSpPr>
        <p:spPr>
          <a:xfrm flipH="1" rot="10800000">
            <a:off x="3842338" y="2375000"/>
            <a:ext cx="780600" cy="174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94"/>
          <p:cNvCxnSpPr>
            <a:stCxn id="1581" idx="6"/>
            <a:endCxn id="1586" idx="2"/>
          </p:cNvCxnSpPr>
          <p:nvPr/>
        </p:nvCxnSpPr>
        <p:spPr>
          <a:xfrm>
            <a:off x="3849413" y="2383750"/>
            <a:ext cx="780300" cy="110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94"/>
          <p:cNvCxnSpPr>
            <a:stCxn id="1582" idx="6"/>
            <a:endCxn id="1586" idx="2"/>
          </p:cNvCxnSpPr>
          <p:nvPr/>
        </p:nvCxnSpPr>
        <p:spPr>
          <a:xfrm flipH="1" rot="10800000">
            <a:off x="3842338" y="3488300"/>
            <a:ext cx="787500" cy="63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94"/>
          <p:cNvCxnSpPr>
            <a:stCxn id="1580" idx="6"/>
            <a:endCxn id="1585" idx="2"/>
          </p:cNvCxnSpPr>
          <p:nvPr/>
        </p:nvCxnSpPr>
        <p:spPr>
          <a:xfrm>
            <a:off x="3842338" y="1687875"/>
            <a:ext cx="780600" cy="68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94"/>
          <p:cNvCxnSpPr>
            <a:stCxn id="1580" idx="6"/>
            <a:endCxn id="1586" idx="2"/>
          </p:cNvCxnSpPr>
          <p:nvPr/>
        </p:nvCxnSpPr>
        <p:spPr>
          <a:xfrm>
            <a:off x="3842338" y="1687875"/>
            <a:ext cx="787500" cy="180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94" name="Google Shape;1594;p94"/>
          <p:cNvGraphicFramePr/>
          <p:nvPr/>
        </p:nvGraphicFramePr>
        <p:xfrm>
          <a:off x="446625" y="216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95" name="Google Shape;1595;p94"/>
          <p:cNvSpPr txBox="1"/>
          <p:nvPr/>
        </p:nvSpPr>
        <p:spPr>
          <a:xfrm>
            <a:off x="3374250" y="2892225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6" name="Google Shape;1596;p94"/>
          <p:cNvSpPr txBox="1"/>
          <p:nvPr/>
        </p:nvSpPr>
        <p:spPr>
          <a:xfrm>
            <a:off x="4698400" y="2615450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7" name="Google Shape;1597;p94"/>
          <p:cNvSpPr/>
          <p:nvPr/>
        </p:nvSpPr>
        <p:spPr>
          <a:xfrm>
            <a:off x="5712150" y="212695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r>
              <a:rPr b="1" baseline="-25000" lang="en" sz="1200"/>
              <a:t>2</a:t>
            </a:r>
            <a:endParaRPr b="1" baseline="-25000" sz="1200"/>
          </a:p>
        </p:txBody>
      </p:sp>
      <p:sp>
        <p:nvSpPr>
          <p:cNvPr id="1598" name="Google Shape;1598;p94"/>
          <p:cNvSpPr/>
          <p:nvPr/>
        </p:nvSpPr>
        <p:spPr>
          <a:xfrm>
            <a:off x="5712150" y="3862400"/>
            <a:ext cx="549000" cy="513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</a:t>
            </a:r>
            <a:r>
              <a:rPr b="1" baseline="-25000" lang="en" sz="1200"/>
              <a:t>n</a:t>
            </a:r>
            <a:endParaRPr b="1" baseline="-25000" sz="1200"/>
          </a:p>
        </p:txBody>
      </p:sp>
      <p:cxnSp>
        <p:nvCxnSpPr>
          <p:cNvPr id="1599" name="Google Shape;1599;p94"/>
          <p:cNvCxnSpPr>
            <a:stCxn id="1586" idx="6"/>
            <a:endCxn id="1598" idx="2"/>
          </p:cNvCxnSpPr>
          <p:nvPr/>
        </p:nvCxnSpPr>
        <p:spPr>
          <a:xfrm>
            <a:off x="5178850" y="3488300"/>
            <a:ext cx="533400" cy="63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94"/>
          <p:cNvCxnSpPr>
            <a:stCxn id="1586" idx="6"/>
            <a:endCxn id="1597" idx="2"/>
          </p:cNvCxnSpPr>
          <p:nvPr/>
        </p:nvCxnSpPr>
        <p:spPr>
          <a:xfrm flipH="1" rot="10800000">
            <a:off x="5178850" y="2383700"/>
            <a:ext cx="533400" cy="110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p94"/>
          <p:cNvCxnSpPr>
            <a:stCxn id="1586" idx="6"/>
            <a:endCxn id="1587" idx="2"/>
          </p:cNvCxnSpPr>
          <p:nvPr/>
        </p:nvCxnSpPr>
        <p:spPr>
          <a:xfrm flipH="1" rot="10800000">
            <a:off x="5178850" y="1688000"/>
            <a:ext cx="533400" cy="180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94"/>
          <p:cNvCxnSpPr>
            <a:stCxn id="1585" idx="6"/>
            <a:endCxn id="1587" idx="2"/>
          </p:cNvCxnSpPr>
          <p:nvPr/>
        </p:nvCxnSpPr>
        <p:spPr>
          <a:xfrm flipH="1" rot="10800000">
            <a:off x="5171825" y="1687838"/>
            <a:ext cx="540300" cy="68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94"/>
          <p:cNvCxnSpPr>
            <a:stCxn id="1585" idx="6"/>
            <a:endCxn id="1597" idx="2"/>
          </p:cNvCxnSpPr>
          <p:nvPr/>
        </p:nvCxnSpPr>
        <p:spPr>
          <a:xfrm>
            <a:off x="5171825" y="2375138"/>
            <a:ext cx="540300" cy="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94"/>
          <p:cNvCxnSpPr>
            <a:stCxn id="1585" idx="6"/>
            <a:endCxn id="1598" idx="2"/>
          </p:cNvCxnSpPr>
          <p:nvPr/>
        </p:nvCxnSpPr>
        <p:spPr>
          <a:xfrm>
            <a:off x="5171825" y="2375138"/>
            <a:ext cx="540300" cy="174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5" name="Google Shape;1605;p94"/>
          <p:cNvSpPr/>
          <p:nvPr/>
        </p:nvSpPr>
        <p:spPr>
          <a:xfrm>
            <a:off x="4397975" y="1839875"/>
            <a:ext cx="998700" cy="218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4"/>
          <p:cNvSpPr txBox="1"/>
          <p:nvPr/>
        </p:nvSpPr>
        <p:spPr>
          <a:xfrm>
            <a:off x="4395375" y="4176050"/>
            <a:ext cx="99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k neurons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7" name="Google Shape;1607;p94"/>
          <p:cNvSpPr txBox="1"/>
          <p:nvPr/>
        </p:nvSpPr>
        <p:spPr>
          <a:xfrm>
            <a:off x="5752600" y="2892225"/>
            <a:ext cx="4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8" name="Google Shape;1608;p94"/>
          <p:cNvSpPr txBox="1"/>
          <p:nvPr/>
        </p:nvSpPr>
        <p:spPr>
          <a:xfrm>
            <a:off x="712975" y="1642825"/>
            <a:ext cx="99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09" name="Google Shape;1609;p94"/>
          <p:cNvGraphicFramePr/>
          <p:nvPr/>
        </p:nvGraphicFramePr>
        <p:xfrm>
          <a:off x="7165975" y="216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10" name="Google Shape;1610;p94"/>
          <p:cNvSpPr txBox="1"/>
          <p:nvPr/>
        </p:nvSpPr>
        <p:spPr>
          <a:xfrm>
            <a:off x="7432325" y="1642825"/>
            <a:ext cx="99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aseline="30000" lang="en" sz="1300">
                <a:latin typeface="Open Sans"/>
                <a:ea typeface="Open Sans"/>
                <a:cs typeface="Open Sans"/>
                <a:sym typeface="Open Sans"/>
              </a:rPr>
              <a:t>(k)</a:t>
            </a:r>
            <a:endParaRPr baseline="30000"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1" name="Google Shape;1611;p94"/>
          <p:cNvCxnSpPr/>
          <p:nvPr/>
        </p:nvCxnSpPr>
        <p:spPr>
          <a:xfrm>
            <a:off x="6391775" y="2954550"/>
            <a:ext cx="57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Re-Revisited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1266325"/>
            <a:ext cx="85206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XOR function</a:t>
            </a:r>
            <a:endParaRPr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2442100" y="20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{F4D5948B-EC94-4C57-80F3-B604D54D71CB}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1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baseline="-25000" lang="en"/>
                        <a:t>2</a:t>
                      </a:r>
                      <a:endParaRPr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59" name="Google Shape;159;p21"/>
          <p:cNvCxnSpPr/>
          <p:nvPr/>
        </p:nvCxnSpPr>
        <p:spPr>
          <a:xfrm flipH="1">
            <a:off x="5019500" y="2264275"/>
            <a:ext cx="12000" cy="153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/>
          <p:nvPr/>
        </p:nvCxnSpPr>
        <p:spPr>
          <a:xfrm rot="10800000">
            <a:off x="5019500" y="3804175"/>
            <a:ext cx="168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1"/>
          <p:cNvSpPr/>
          <p:nvPr/>
        </p:nvSpPr>
        <p:spPr>
          <a:xfrm>
            <a:off x="5243013" y="2476713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6297788" y="3399138"/>
            <a:ext cx="180600" cy="19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6297788" y="2476713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5243013" y="3399138"/>
            <a:ext cx="180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5731400" y="2884925"/>
            <a:ext cx="2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